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20"/>
  </p:notesMasterIdLst>
  <p:sldIdLst>
    <p:sldId id="256" r:id="rId2"/>
    <p:sldId id="257" r:id="rId3"/>
    <p:sldId id="258" r:id="rId4"/>
    <p:sldId id="259" r:id="rId5"/>
    <p:sldId id="260" r:id="rId6"/>
    <p:sldId id="261" r:id="rId7"/>
    <p:sldId id="273" r:id="rId8"/>
    <p:sldId id="262" r:id="rId9"/>
    <p:sldId id="263" r:id="rId10"/>
    <p:sldId id="264" r:id="rId11"/>
    <p:sldId id="265" r:id="rId12"/>
    <p:sldId id="266" r:id="rId13"/>
    <p:sldId id="267" r:id="rId14"/>
    <p:sldId id="268" r:id="rId15"/>
    <p:sldId id="269" r:id="rId16"/>
    <p:sldId id="270" r:id="rId17"/>
    <p:sldId id="271" r:id="rId18"/>
    <p:sldId id="272" r:id="rId19"/>
  </p:sldIdLst>
  <p:sldSz cx="9144000" cy="6858000" type="screen4x3"/>
  <p:notesSz cx="7099300" cy="10234613"/>
  <p:embeddedFontLst>
    <p:embeddedFont>
      <p:font typeface="Calibri" panose="020F0502020204030204" pitchFamily="34" charset="0"/>
      <p:regular r:id="rId21"/>
      <p:bold r:id="rId22"/>
      <p:italic r:id="rId23"/>
      <p:boldItalic r:id="rId24"/>
    </p:embeddedFont>
    <p:embeddedFont>
      <p:font typeface="Roboto Slab"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205">
          <p15:clr>
            <a:srgbClr val="A4A3A4"/>
          </p15:clr>
        </p15:guide>
        <p15:guide id="2" pos="1383">
          <p15:clr>
            <a:srgbClr val="A4A3A4"/>
          </p15:clr>
        </p15:guide>
      </p15:sldGuideLst>
    </p:ext>
    <p:ext uri="{2D200454-40CA-4A62-9FC3-DE9A4176ACB9}">
      <p15:notes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3224">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6" d="100"/>
          <a:sy n="76" d="100"/>
        </p:scale>
        <p:origin x="-1206" y="12"/>
      </p:cViewPr>
      <p:guideLst>
        <p:guide orient="horz" pos="2205"/>
        <p:guide pos="1383"/>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3" y="1"/>
            <a:ext cx="3076917" cy="511731"/>
          </a:xfrm>
          <a:prstGeom prst="rect">
            <a:avLst/>
          </a:prstGeom>
          <a:noFill/>
          <a:ln>
            <a:noFill/>
          </a:ln>
        </p:spPr>
        <p:txBody>
          <a:bodyPr spcFirstLastPara="1" wrap="square" lIns="99950" tIns="49975" rIns="99950" bIns="49975" anchor="t" anchorCtr="0">
            <a:noAutofit/>
          </a:bodyPr>
          <a:lstStyle>
            <a:lvl1pPr marR="0" lvl="0" algn="l"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020729" y="1"/>
            <a:ext cx="3076917" cy="511731"/>
          </a:xfrm>
          <a:prstGeom prst="rect">
            <a:avLst/>
          </a:prstGeom>
          <a:noFill/>
          <a:ln>
            <a:noFill/>
          </a:ln>
        </p:spPr>
        <p:txBody>
          <a:bodyPr spcFirstLastPara="1" wrap="square" lIns="99950" tIns="49975" rIns="99950" bIns="49975" anchor="t" anchorCtr="0">
            <a:noAutofit/>
          </a:bodyPr>
          <a:lstStyle>
            <a:lvl1pPr marR="0" lvl="0" algn="r"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992188" y="769938"/>
            <a:ext cx="5114925" cy="3835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931" y="4861443"/>
            <a:ext cx="5679440" cy="4605577"/>
          </a:xfrm>
          <a:prstGeom prst="rect">
            <a:avLst/>
          </a:prstGeom>
          <a:noFill/>
          <a:ln>
            <a:noFill/>
          </a:ln>
        </p:spPr>
        <p:txBody>
          <a:bodyPr spcFirstLastPara="1" wrap="square" lIns="99950" tIns="49975" rIns="99950" bIns="4997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3" y="9721244"/>
            <a:ext cx="3076917" cy="511731"/>
          </a:xfrm>
          <a:prstGeom prst="rect">
            <a:avLst/>
          </a:prstGeom>
          <a:noFill/>
          <a:ln>
            <a:noFill/>
          </a:ln>
        </p:spPr>
        <p:txBody>
          <a:bodyPr spcFirstLastPara="1" wrap="square" lIns="99950" tIns="49975" rIns="99950" bIns="49975" anchor="b" anchorCtr="0">
            <a:noAutofit/>
          </a:bodyPr>
          <a:lstStyle>
            <a:lvl1pPr marR="0" lvl="0" algn="l"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020729" y="9721244"/>
            <a:ext cx="3076917" cy="511731"/>
          </a:xfrm>
          <a:prstGeom prst="rect">
            <a:avLst/>
          </a:prstGeom>
          <a:noFill/>
          <a:ln>
            <a:noFill/>
          </a:ln>
        </p:spPr>
        <p:txBody>
          <a:bodyPr spcFirstLastPara="1" wrap="square" lIns="99950" tIns="49975" rIns="99950" bIns="49975" anchor="b" anchorCtr="0">
            <a:noAutofit/>
          </a:bodyPr>
          <a:lstStyle/>
          <a:p>
            <a:pPr marL="0" marR="0" lvl="0" indent="0" algn="r" rtl="0">
              <a:spcBef>
                <a:spcPts val="0"/>
              </a:spcBef>
              <a:spcAft>
                <a:spcPts val="0"/>
              </a:spcAft>
              <a:buNone/>
            </a:pPr>
            <a:fld id="{00000000-1234-1234-1234-123412341234}" type="slidenum">
              <a:rPr lang="en-US" sz="1400" b="0" i="0" u="none" strike="noStrike" cap="none">
                <a:solidFill>
                  <a:schemeClr val="dk1"/>
                </a:solidFill>
                <a:latin typeface="Arial"/>
                <a:ea typeface="Arial"/>
                <a:cs typeface="Arial"/>
                <a:sym typeface="Arial"/>
              </a:rPr>
              <a:t>‹Nº›</a:t>
            </a:fld>
            <a:endParaRPr sz="14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6917123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txBox="1">
            <a:spLocks noGrp="1"/>
          </p:cNvSpPr>
          <p:nvPr>
            <p:ph type="body" idx="1"/>
          </p:nvPr>
        </p:nvSpPr>
        <p:spPr>
          <a:xfrm>
            <a:off x="709931" y="4861443"/>
            <a:ext cx="5679440" cy="4605577"/>
          </a:xfrm>
          <a:prstGeom prst="rect">
            <a:avLst/>
          </a:prstGeom>
        </p:spPr>
        <p:txBody>
          <a:bodyPr spcFirstLastPara="1" wrap="square" lIns="99950" tIns="49975" rIns="99950" bIns="49975" anchor="t" anchorCtr="0">
            <a:noAutofit/>
          </a:bodyPr>
          <a:lstStyle/>
          <a:p>
            <a:pPr marL="0" lvl="0" indent="0" algn="l" rtl="0">
              <a:spcBef>
                <a:spcPts val="360"/>
              </a:spcBef>
              <a:spcAft>
                <a:spcPts val="0"/>
              </a:spcAft>
              <a:buNone/>
            </a:pPr>
            <a:endParaRPr/>
          </a:p>
        </p:txBody>
      </p:sp>
      <p:sp>
        <p:nvSpPr>
          <p:cNvPr id="49" name="Google Shape;49;p1:notes"/>
          <p:cNvSpPr>
            <a:spLocks noGrp="1" noRot="1" noChangeAspect="1"/>
          </p:cNvSpPr>
          <p:nvPr>
            <p:ph type="sldImg" idx="2"/>
          </p:nvPr>
        </p:nvSpPr>
        <p:spPr>
          <a:xfrm>
            <a:off x="992188" y="769938"/>
            <a:ext cx="5114925" cy="3835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38bd8fd579_0_31:notes"/>
          <p:cNvSpPr>
            <a:spLocks noGrp="1" noRot="1" noChangeAspect="1"/>
          </p:cNvSpPr>
          <p:nvPr>
            <p:ph type="sldImg" idx="2"/>
          </p:nvPr>
        </p:nvSpPr>
        <p:spPr>
          <a:xfrm>
            <a:off x="992188" y="769938"/>
            <a:ext cx="5114925"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38bd8fd579_0_31:notes"/>
          <p:cNvSpPr txBox="1">
            <a:spLocks noGrp="1"/>
          </p:cNvSpPr>
          <p:nvPr>
            <p:ph type="body" idx="1"/>
          </p:nvPr>
        </p:nvSpPr>
        <p:spPr>
          <a:xfrm>
            <a:off x="709931" y="4861443"/>
            <a:ext cx="5679300" cy="4605600"/>
          </a:xfrm>
          <a:prstGeom prst="rect">
            <a:avLst/>
          </a:prstGeom>
        </p:spPr>
        <p:txBody>
          <a:bodyPr spcFirstLastPara="1" wrap="square" lIns="99950" tIns="49975" rIns="99950" bIns="49975" anchor="t" anchorCtr="0">
            <a:noAutofit/>
          </a:bodyPr>
          <a:lstStyle/>
          <a:p>
            <a:pPr marL="0" lvl="0" indent="0" algn="l" rtl="0">
              <a:spcBef>
                <a:spcPts val="360"/>
              </a:spcBef>
              <a:spcAft>
                <a:spcPts val="0"/>
              </a:spcAft>
              <a:buNone/>
            </a:pPr>
            <a:endParaRPr/>
          </a:p>
        </p:txBody>
      </p:sp>
      <p:sp>
        <p:nvSpPr>
          <p:cNvPr id="149" name="Google Shape;149;g138bd8fd579_0_31:notes"/>
          <p:cNvSpPr txBox="1">
            <a:spLocks noGrp="1"/>
          </p:cNvSpPr>
          <p:nvPr>
            <p:ph type="sldNum" idx="12"/>
          </p:nvPr>
        </p:nvSpPr>
        <p:spPr>
          <a:xfrm>
            <a:off x="4020729" y="9721244"/>
            <a:ext cx="3076800" cy="511800"/>
          </a:xfrm>
          <a:prstGeom prst="rect">
            <a:avLst/>
          </a:prstGeom>
        </p:spPr>
        <p:txBody>
          <a:bodyPr spcFirstLastPara="1" wrap="square" lIns="99950" tIns="49975" rIns="99950" bIns="499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38bd8fd579_0_37:notes"/>
          <p:cNvSpPr>
            <a:spLocks noGrp="1" noRot="1" noChangeAspect="1"/>
          </p:cNvSpPr>
          <p:nvPr>
            <p:ph type="sldImg" idx="2"/>
          </p:nvPr>
        </p:nvSpPr>
        <p:spPr>
          <a:xfrm>
            <a:off x="992188" y="769938"/>
            <a:ext cx="5114925"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38bd8fd579_0_37:notes"/>
          <p:cNvSpPr txBox="1">
            <a:spLocks noGrp="1"/>
          </p:cNvSpPr>
          <p:nvPr>
            <p:ph type="body" idx="1"/>
          </p:nvPr>
        </p:nvSpPr>
        <p:spPr>
          <a:xfrm>
            <a:off x="709931" y="4861443"/>
            <a:ext cx="5679300" cy="4605600"/>
          </a:xfrm>
          <a:prstGeom prst="rect">
            <a:avLst/>
          </a:prstGeom>
        </p:spPr>
        <p:txBody>
          <a:bodyPr spcFirstLastPara="1" wrap="square" lIns="99950" tIns="49975" rIns="99950" bIns="49975" anchor="t" anchorCtr="0">
            <a:noAutofit/>
          </a:bodyPr>
          <a:lstStyle/>
          <a:p>
            <a:pPr marL="0" lvl="0" indent="0" algn="l" rtl="0">
              <a:spcBef>
                <a:spcPts val="360"/>
              </a:spcBef>
              <a:spcAft>
                <a:spcPts val="0"/>
              </a:spcAft>
              <a:buNone/>
            </a:pPr>
            <a:endParaRPr/>
          </a:p>
        </p:txBody>
      </p:sp>
      <p:sp>
        <p:nvSpPr>
          <p:cNvPr id="161" name="Google Shape;161;g138bd8fd579_0_37:notes"/>
          <p:cNvSpPr txBox="1">
            <a:spLocks noGrp="1"/>
          </p:cNvSpPr>
          <p:nvPr>
            <p:ph type="sldNum" idx="12"/>
          </p:nvPr>
        </p:nvSpPr>
        <p:spPr>
          <a:xfrm>
            <a:off x="4020729" y="9721244"/>
            <a:ext cx="3076800" cy="511800"/>
          </a:xfrm>
          <a:prstGeom prst="rect">
            <a:avLst/>
          </a:prstGeom>
        </p:spPr>
        <p:txBody>
          <a:bodyPr spcFirstLastPara="1" wrap="square" lIns="99950" tIns="49975" rIns="99950" bIns="499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38bd8fd579_0_83:notes"/>
          <p:cNvSpPr>
            <a:spLocks noGrp="1" noRot="1" noChangeAspect="1"/>
          </p:cNvSpPr>
          <p:nvPr>
            <p:ph type="sldImg" idx="2"/>
          </p:nvPr>
        </p:nvSpPr>
        <p:spPr>
          <a:xfrm>
            <a:off x="992188" y="769938"/>
            <a:ext cx="5114925"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38bd8fd579_0_83:notes"/>
          <p:cNvSpPr txBox="1">
            <a:spLocks noGrp="1"/>
          </p:cNvSpPr>
          <p:nvPr>
            <p:ph type="body" idx="1"/>
          </p:nvPr>
        </p:nvSpPr>
        <p:spPr>
          <a:xfrm>
            <a:off x="709931" y="4861443"/>
            <a:ext cx="5679300" cy="4605600"/>
          </a:xfrm>
          <a:prstGeom prst="rect">
            <a:avLst/>
          </a:prstGeom>
        </p:spPr>
        <p:txBody>
          <a:bodyPr spcFirstLastPara="1" wrap="square" lIns="99950" tIns="49975" rIns="99950" bIns="49975" anchor="t" anchorCtr="0">
            <a:noAutofit/>
          </a:bodyPr>
          <a:lstStyle/>
          <a:p>
            <a:pPr marL="0" lvl="0" indent="0" algn="l" rtl="0">
              <a:spcBef>
                <a:spcPts val="360"/>
              </a:spcBef>
              <a:spcAft>
                <a:spcPts val="0"/>
              </a:spcAft>
              <a:buNone/>
            </a:pPr>
            <a:endParaRPr/>
          </a:p>
        </p:txBody>
      </p:sp>
      <p:sp>
        <p:nvSpPr>
          <p:cNvPr id="172" name="Google Shape;172;g138bd8fd579_0_83:notes"/>
          <p:cNvSpPr txBox="1">
            <a:spLocks noGrp="1"/>
          </p:cNvSpPr>
          <p:nvPr>
            <p:ph type="sldNum" idx="12"/>
          </p:nvPr>
        </p:nvSpPr>
        <p:spPr>
          <a:xfrm>
            <a:off x="4020729" y="9721244"/>
            <a:ext cx="3076800" cy="511800"/>
          </a:xfrm>
          <a:prstGeom prst="rect">
            <a:avLst/>
          </a:prstGeom>
        </p:spPr>
        <p:txBody>
          <a:bodyPr spcFirstLastPara="1" wrap="square" lIns="99950" tIns="49975" rIns="99950" bIns="499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38bd8fd579_0_77:notes"/>
          <p:cNvSpPr>
            <a:spLocks noGrp="1" noRot="1" noChangeAspect="1"/>
          </p:cNvSpPr>
          <p:nvPr>
            <p:ph type="sldImg" idx="2"/>
          </p:nvPr>
        </p:nvSpPr>
        <p:spPr>
          <a:xfrm>
            <a:off x="992188" y="769938"/>
            <a:ext cx="5114925"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38bd8fd579_0_77:notes"/>
          <p:cNvSpPr txBox="1">
            <a:spLocks noGrp="1"/>
          </p:cNvSpPr>
          <p:nvPr>
            <p:ph type="body" idx="1"/>
          </p:nvPr>
        </p:nvSpPr>
        <p:spPr>
          <a:xfrm>
            <a:off x="709931" y="4861443"/>
            <a:ext cx="5679300" cy="4605600"/>
          </a:xfrm>
          <a:prstGeom prst="rect">
            <a:avLst/>
          </a:prstGeom>
        </p:spPr>
        <p:txBody>
          <a:bodyPr spcFirstLastPara="1" wrap="square" lIns="99950" tIns="49975" rIns="99950" bIns="49975" anchor="t" anchorCtr="0">
            <a:noAutofit/>
          </a:bodyPr>
          <a:lstStyle/>
          <a:p>
            <a:pPr marL="0" lvl="0" indent="0" algn="l" rtl="0">
              <a:spcBef>
                <a:spcPts val="360"/>
              </a:spcBef>
              <a:spcAft>
                <a:spcPts val="0"/>
              </a:spcAft>
              <a:buNone/>
            </a:pPr>
            <a:endParaRPr/>
          </a:p>
        </p:txBody>
      </p:sp>
      <p:sp>
        <p:nvSpPr>
          <p:cNvPr id="181" name="Google Shape;181;g138bd8fd579_0_77:notes"/>
          <p:cNvSpPr txBox="1">
            <a:spLocks noGrp="1"/>
          </p:cNvSpPr>
          <p:nvPr>
            <p:ph type="sldNum" idx="12"/>
          </p:nvPr>
        </p:nvSpPr>
        <p:spPr>
          <a:xfrm>
            <a:off x="4020729" y="9721244"/>
            <a:ext cx="3076800" cy="511800"/>
          </a:xfrm>
          <a:prstGeom prst="rect">
            <a:avLst/>
          </a:prstGeom>
        </p:spPr>
        <p:txBody>
          <a:bodyPr spcFirstLastPara="1" wrap="square" lIns="99950" tIns="49975" rIns="99950" bIns="499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38bd8fd579_0_101:notes"/>
          <p:cNvSpPr>
            <a:spLocks noGrp="1" noRot="1" noChangeAspect="1"/>
          </p:cNvSpPr>
          <p:nvPr>
            <p:ph type="sldImg" idx="2"/>
          </p:nvPr>
        </p:nvSpPr>
        <p:spPr>
          <a:xfrm>
            <a:off x="992188" y="769938"/>
            <a:ext cx="5114925"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38bd8fd579_0_101:notes"/>
          <p:cNvSpPr txBox="1">
            <a:spLocks noGrp="1"/>
          </p:cNvSpPr>
          <p:nvPr>
            <p:ph type="body" idx="1"/>
          </p:nvPr>
        </p:nvSpPr>
        <p:spPr>
          <a:xfrm>
            <a:off x="709931" y="4861443"/>
            <a:ext cx="5679300" cy="4605600"/>
          </a:xfrm>
          <a:prstGeom prst="rect">
            <a:avLst/>
          </a:prstGeom>
        </p:spPr>
        <p:txBody>
          <a:bodyPr spcFirstLastPara="1" wrap="square" lIns="99950" tIns="49975" rIns="99950" bIns="49975" anchor="t" anchorCtr="0">
            <a:noAutofit/>
          </a:bodyPr>
          <a:lstStyle/>
          <a:p>
            <a:pPr marL="0" lvl="0" indent="0" algn="l" rtl="0">
              <a:spcBef>
                <a:spcPts val="360"/>
              </a:spcBef>
              <a:spcAft>
                <a:spcPts val="0"/>
              </a:spcAft>
              <a:buNone/>
            </a:pPr>
            <a:endParaRPr/>
          </a:p>
        </p:txBody>
      </p:sp>
      <p:sp>
        <p:nvSpPr>
          <p:cNvPr id="191" name="Google Shape;191;g138bd8fd579_0_101:notes"/>
          <p:cNvSpPr txBox="1">
            <a:spLocks noGrp="1"/>
          </p:cNvSpPr>
          <p:nvPr>
            <p:ph type="sldNum" idx="12"/>
          </p:nvPr>
        </p:nvSpPr>
        <p:spPr>
          <a:xfrm>
            <a:off x="4020729" y="9721244"/>
            <a:ext cx="3076800" cy="511800"/>
          </a:xfrm>
          <a:prstGeom prst="rect">
            <a:avLst/>
          </a:prstGeom>
        </p:spPr>
        <p:txBody>
          <a:bodyPr spcFirstLastPara="1" wrap="square" lIns="99950" tIns="49975" rIns="99950" bIns="499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38bd8fd579_0_107:notes"/>
          <p:cNvSpPr>
            <a:spLocks noGrp="1" noRot="1" noChangeAspect="1"/>
          </p:cNvSpPr>
          <p:nvPr>
            <p:ph type="sldImg" idx="2"/>
          </p:nvPr>
        </p:nvSpPr>
        <p:spPr>
          <a:xfrm>
            <a:off x="992188" y="769938"/>
            <a:ext cx="5114925"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38bd8fd579_0_107:notes"/>
          <p:cNvSpPr txBox="1">
            <a:spLocks noGrp="1"/>
          </p:cNvSpPr>
          <p:nvPr>
            <p:ph type="body" idx="1"/>
          </p:nvPr>
        </p:nvSpPr>
        <p:spPr>
          <a:xfrm>
            <a:off x="709931" y="4861443"/>
            <a:ext cx="5679300" cy="4605600"/>
          </a:xfrm>
          <a:prstGeom prst="rect">
            <a:avLst/>
          </a:prstGeom>
        </p:spPr>
        <p:txBody>
          <a:bodyPr spcFirstLastPara="1" wrap="square" lIns="99950" tIns="49975" rIns="99950" bIns="49975" anchor="t" anchorCtr="0">
            <a:noAutofit/>
          </a:bodyPr>
          <a:lstStyle/>
          <a:p>
            <a:pPr marL="0" lvl="0" indent="0" algn="l" rtl="0">
              <a:spcBef>
                <a:spcPts val="360"/>
              </a:spcBef>
              <a:spcAft>
                <a:spcPts val="0"/>
              </a:spcAft>
              <a:buNone/>
            </a:pPr>
            <a:endParaRPr dirty="0"/>
          </a:p>
        </p:txBody>
      </p:sp>
      <p:sp>
        <p:nvSpPr>
          <p:cNvPr id="199" name="Google Shape;199;g138bd8fd579_0_107:notes"/>
          <p:cNvSpPr txBox="1">
            <a:spLocks noGrp="1"/>
          </p:cNvSpPr>
          <p:nvPr>
            <p:ph type="sldNum" idx="12"/>
          </p:nvPr>
        </p:nvSpPr>
        <p:spPr>
          <a:xfrm>
            <a:off x="4020729" y="9721244"/>
            <a:ext cx="3076800" cy="511800"/>
          </a:xfrm>
          <a:prstGeom prst="rect">
            <a:avLst/>
          </a:prstGeom>
        </p:spPr>
        <p:txBody>
          <a:bodyPr spcFirstLastPara="1" wrap="square" lIns="99950" tIns="49975" rIns="99950" bIns="499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38bd8fd579_0_121:notes"/>
          <p:cNvSpPr>
            <a:spLocks noGrp="1" noRot="1" noChangeAspect="1"/>
          </p:cNvSpPr>
          <p:nvPr>
            <p:ph type="sldImg" idx="2"/>
          </p:nvPr>
        </p:nvSpPr>
        <p:spPr>
          <a:xfrm>
            <a:off x="992188" y="769938"/>
            <a:ext cx="5114925"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38bd8fd579_0_121:notes"/>
          <p:cNvSpPr txBox="1">
            <a:spLocks noGrp="1"/>
          </p:cNvSpPr>
          <p:nvPr>
            <p:ph type="body" idx="1"/>
          </p:nvPr>
        </p:nvSpPr>
        <p:spPr>
          <a:xfrm>
            <a:off x="709931" y="4861443"/>
            <a:ext cx="5679300" cy="4605600"/>
          </a:xfrm>
          <a:prstGeom prst="rect">
            <a:avLst/>
          </a:prstGeom>
        </p:spPr>
        <p:txBody>
          <a:bodyPr spcFirstLastPara="1" wrap="square" lIns="99950" tIns="49975" rIns="99950" bIns="49975" anchor="t" anchorCtr="0">
            <a:noAutofit/>
          </a:bodyPr>
          <a:lstStyle/>
          <a:p>
            <a:pPr marL="0" lvl="0" indent="0" algn="l" rtl="0">
              <a:spcBef>
                <a:spcPts val="360"/>
              </a:spcBef>
              <a:spcAft>
                <a:spcPts val="0"/>
              </a:spcAft>
              <a:buNone/>
            </a:pPr>
            <a:endParaRPr/>
          </a:p>
        </p:txBody>
      </p:sp>
      <p:sp>
        <p:nvSpPr>
          <p:cNvPr id="214" name="Google Shape;214;g138bd8fd579_0_121:notes"/>
          <p:cNvSpPr txBox="1">
            <a:spLocks noGrp="1"/>
          </p:cNvSpPr>
          <p:nvPr>
            <p:ph type="sldNum" idx="12"/>
          </p:nvPr>
        </p:nvSpPr>
        <p:spPr>
          <a:xfrm>
            <a:off x="4020729" y="9721244"/>
            <a:ext cx="3076800" cy="511800"/>
          </a:xfrm>
          <a:prstGeom prst="rect">
            <a:avLst/>
          </a:prstGeom>
        </p:spPr>
        <p:txBody>
          <a:bodyPr spcFirstLastPara="1" wrap="square" lIns="99950" tIns="49975" rIns="99950" bIns="499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5:notes"/>
          <p:cNvSpPr txBox="1">
            <a:spLocks noGrp="1"/>
          </p:cNvSpPr>
          <p:nvPr>
            <p:ph type="body" idx="1"/>
          </p:nvPr>
        </p:nvSpPr>
        <p:spPr>
          <a:xfrm>
            <a:off x="709931" y="4861443"/>
            <a:ext cx="5679440" cy="4605577"/>
          </a:xfrm>
          <a:prstGeom prst="rect">
            <a:avLst/>
          </a:prstGeom>
        </p:spPr>
        <p:txBody>
          <a:bodyPr spcFirstLastPara="1" wrap="square" lIns="99950" tIns="49975" rIns="99950" bIns="49975" anchor="t" anchorCtr="0">
            <a:noAutofit/>
          </a:bodyPr>
          <a:lstStyle/>
          <a:p>
            <a:pPr marL="0" lvl="0" indent="0" algn="l" rtl="0">
              <a:spcBef>
                <a:spcPts val="360"/>
              </a:spcBef>
              <a:spcAft>
                <a:spcPts val="0"/>
              </a:spcAft>
              <a:buNone/>
            </a:pPr>
            <a:endParaRPr/>
          </a:p>
        </p:txBody>
      </p:sp>
      <p:sp>
        <p:nvSpPr>
          <p:cNvPr id="242" name="Google Shape;242;p5:notes"/>
          <p:cNvSpPr>
            <a:spLocks noGrp="1" noRot="1" noChangeAspect="1"/>
          </p:cNvSpPr>
          <p:nvPr>
            <p:ph type="sldImg" idx="2"/>
          </p:nvPr>
        </p:nvSpPr>
        <p:spPr>
          <a:xfrm>
            <a:off x="992188" y="769938"/>
            <a:ext cx="5114925" cy="3835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22ae1dc13c_0_0:notes"/>
          <p:cNvSpPr>
            <a:spLocks noGrp="1" noRot="1" noChangeAspect="1"/>
          </p:cNvSpPr>
          <p:nvPr>
            <p:ph type="sldImg" idx="2"/>
          </p:nvPr>
        </p:nvSpPr>
        <p:spPr>
          <a:xfrm>
            <a:off x="992188" y="769938"/>
            <a:ext cx="5114925"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22ae1dc13c_0_0:notes"/>
          <p:cNvSpPr txBox="1">
            <a:spLocks noGrp="1"/>
          </p:cNvSpPr>
          <p:nvPr>
            <p:ph type="body" idx="1"/>
          </p:nvPr>
        </p:nvSpPr>
        <p:spPr>
          <a:xfrm>
            <a:off x="709931" y="4861443"/>
            <a:ext cx="5679300" cy="4605600"/>
          </a:xfrm>
          <a:prstGeom prst="rect">
            <a:avLst/>
          </a:prstGeom>
        </p:spPr>
        <p:txBody>
          <a:bodyPr spcFirstLastPara="1" wrap="square" lIns="99950" tIns="49975" rIns="99950" bIns="49975" anchor="t" anchorCtr="0">
            <a:noAutofit/>
          </a:bodyPr>
          <a:lstStyle/>
          <a:p>
            <a:pPr marL="0" lvl="0" indent="0" algn="l" rtl="0">
              <a:spcBef>
                <a:spcPts val="360"/>
              </a:spcBef>
              <a:spcAft>
                <a:spcPts val="0"/>
              </a:spcAft>
              <a:buNone/>
            </a:pPr>
            <a:endParaRPr/>
          </a:p>
        </p:txBody>
      </p:sp>
      <p:sp>
        <p:nvSpPr>
          <p:cNvPr id="59" name="Google Shape;59;g122ae1dc13c_0_0:notes"/>
          <p:cNvSpPr txBox="1">
            <a:spLocks noGrp="1"/>
          </p:cNvSpPr>
          <p:nvPr>
            <p:ph type="sldNum" idx="12"/>
          </p:nvPr>
        </p:nvSpPr>
        <p:spPr>
          <a:xfrm>
            <a:off x="4020729" y="9721244"/>
            <a:ext cx="3076800" cy="511800"/>
          </a:xfrm>
          <a:prstGeom prst="rect">
            <a:avLst/>
          </a:prstGeom>
        </p:spPr>
        <p:txBody>
          <a:bodyPr spcFirstLastPara="1" wrap="square" lIns="99950" tIns="49975" rIns="99950" bIns="499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22ae1dc13c_0_6:notes"/>
          <p:cNvSpPr>
            <a:spLocks noGrp="1" noRot="1" noChangeAspect="1"/>
          </p:cNvSpPr>
          <p:nvPr>
            <p:ph type="sldImg" idx="2"/>
          </p:nvPr>
        </p:nvSpPr>
        <p:spPr>
          <a:xfrm>
            <a:off x="992188" y="769938"/>
            <a:ext cx="5114925"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22ae1dc13c_0_6:notes"/>
          <p:cNvSpPr txBox="1">
            <a:spLocks noGrp="1"/>
          </p:cNvSpPr>
          <p:nvPr>
            <p:ph type="body" idx="1"/>
          </p:nvPr>
        </p:nvSpPr>
        <p:spPr>
          <a:xfrm>
            <a:off x="709931" y="4861443"/>
            <a:ext cx="5679300" cy="4605600"/>
          </a:xfrm>
          <a:prstGeom prst="rect">
            <a:avLst/>
          </a:prstGeom>
        </p:spPr>
        <p:txBody>
          <a:bodyPr spcFirstLastPara="1" wrap="square" lIns="99950" tIns="49975" rIns="99950" bIns="49975" anchor="t" anchorCtr="0">
            <a:noAutofit/>
          </a:bodyPr>
          <a:lstStyle/>
          <a:p>
            <a:pPr marL="0" lvl="0" indent="0" algn="l" rtl="0">
              <a:spcBef>
                <a:spcPts val="360"/>
              </a:spcBef>
              <a:spcAft>
                <a:spcPts val="0"/>
              </a:spcAft>
              <a:buNone/>
            </a:pPr>
            <a:endParaRPr/>
          </a:p>
        </p:txBody>
      </p:sp>
      <p:sp>
        <p:nvSpPr>
          <p:cNvPr id="69" name="Google Shape;69;g122ae1dc13c_0_6:notes"/>
          <p:cNvSpPr txBox="1">
            <a:spLocks noGrp="1"/>
          </p:cNvSpPr>
          <p:nvPr>
            <p:ph type="sldNum" idx="12"/>
          </p:nvPr>
        </p:nvSpPr>
        <p:spPr>
          <a:xfrm>
            <a:off x="4020729" y="9721244"/>
            <a:ext cx="3076800" cy="511800"/>
          </a:xfrm>
          <a:prstGeom prst="rect">
            <a:avLst/>
          </a:prstGeom>
        </p:spPr>
        <p:txBody>
          <a:bodyPr spcFirstLastPara="1" wrap="square" lIns="99950" tIns="49975" rIns="99950" bIns="49975"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27690d7072_0_11:notes"/>
          <p:cNvSpPr>
            <a:spLocks noGrp="1" noRot="1" noChangeAspect="1"/>
          </p:cNvSpPr>
          <p:nvPr>
            <p:ph type="sldImg" idx="2"/>
          </p:nvPr>
        </p:nvSpPr>
        <p:spPr>
          <a:xfrm>
            <a:off x="992188" y="769938"/>
            <a:ext cx="5114925"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27690d7072_0_11:notes"/>
          <p:cNvSpPr txBox="1">
            <a:spLocks noGrp="1"/>
          </p:cNvSpPr>
          <p:nvPr>
            <p:ph type="body" idx="1"/>
          </p:nvPr>
        </p:nvSpPr>
        <p:spPr>
          <a:xfrm>
            <a:off x="709931" y="4861443"/>
            <a:ext cx="5679300" cy="4605600"/>
          </a:xfrm>
          <a:prstGeom prst="rect">
            <a:avLst/>
          </a:prstGeom>
        </p:spPr>
        <p:txBody>
          <a:bodyPr spcFirstLastPara="1" wrap="square" lIns="99950" tIns="49975" rIns="99950" bIns="49975" anchor="t" anchorCtr="0">
            <a:noAutofit/>
          </a:bodyPr>
          <a:lstStyle/>
          <a:p>
            <a:pPr marL="0" lvl="0" indent="0" algn="l" rtl="0">
              <a:spcBef>
                <a:spcPts val="360"/>
              </a:spcBef>
              <a:spcAft>
                <a:spcPts val="0"/>
              </a:spcAft>
              <a:buNone/>
            </a:pPr>
            <a:endParaRPr/>
          </a:p>
        </p:txBody>
      </p:sp>
      <p:sp>
        <p:nvSpPr>
          <p:cNvPr id="79" name="Google Shape;79;g127690d7072_0_11:notes"/>
          <p:cNvSpPr txBox="1">
            <a:spLocks noGrp="1"/>
          </p:cNvSpPr>
          <p:nvPr>
            <p:ph type="sldNum" idx="12"/>
          </p:nvPr>
        </p:nvSpPr>
        <p:spPr>
          <a:xfrm>
            <a:off x="4020729" y="9721244"/>
            <a:ext cx="3076800" cy="511800"/>
          </a:xfrm>
          <a:prstGeom prst="rect">
            <a:avLst/>
          </a:prstGeom>
        </p:spPr>
        <p:txBody>
          <a:bodyPr spcFirstLastPara="1" wrap="square" lIns="99950" tIns="49975" rIns="99950" bIns="49975"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27690d7072_0_18:notes"/>
          <p:cNvSpPr>
            <a:spLocks noGrp="1" noRot="1" noChangeAspect="1"/>
          </p:cNvSpPr>
          <p:nvPr>
            <p:ph type="sldImg" idx="2"/>
          </p:nvPr>
        </p:nvSpPr>
        <p:spPr>
          <a:xfrm>
            <a:off x="992188" y="769938"/>
            <a:ext cx="5114925"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7690d7072_0_18:notes"/>
          <p:cNvSpPr txBox="1">
            <a:spLocks noGrp="1"/>
          </p:cNvSpPr>
          <p:nvPr>
            <p:ph type="body" idx="1"/>
          </p:nvPr>
        </p:nvSpPr>
        <p:spPr>
          <a:xfrm>
            <a:off x="709931" y="4861443"/>
            <a:ext cx="5679300" cy="4605600"/>
          </a:xfrm>
          <a:prstGeom prst="rect">
            <a:avLst/>
          </a:prstGeom>
        </p:spPr>
        <p:txBody>
          <a:bodyPr spcFirstLastPara="1" wrap="square" lIns="99950" tIns="49975" rIns="99950" bIns="49975" anchor="t" anchorCtr="0">
            <a:noAutofit/>
          </a:bodyPr>
          <a:lstStyle/>
          <a:p>
            <a:pPr marL="0" lvl="0" indent="0" algn="l" rtl="0">
              <a:spcBef>
                <a:spcPts val="360"/>
              </a:spcBef>
              <a:spcAft>
                <a:spcPts val="0"/>
              </a:spcAft>
              <a:buNone/>
            </a:pPr>
            <a:endParaRPr/>
          </a:p>
        </p:txBody>
      </p:sp>
      <p:sp>
        <p:nvSpPr>
          <p:cNvPr id="91" name="Google Shape;91;g127690d7072_0_18:notes"/>
          <p:cNvSpPr txBox="1">
            <a:spLocks noGrp="1"/>
          </p:cNvSpPr>
          <p:nvPr>
            <p:ph type="sldNum" idx="12"/>
          </p:nvPr>
        </p:nvSpPr>
        <p:spPr>
          <a:xfrm>
            <a:off x="4020729" y="9721244"/>
            <a:ext cx="3076800" cy="511800"/>
          </a:xfrm>
          <a:prstGeom prst="rect">
            <a:avLst/>
          </a:prstGeom>
        </p:spPr>
        <p:txBody>
          <a:bodyPr spcFirstLastPara="1" wrap="square" lIns="99950" tIns="49975" rIns="99950" bIns="49975"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38bd8fd579_0_8:notes"/>
          <p:cNvSpPr>
            <a:spLocks noGrp="1" noRot="1" noChangeAspect="1"/>
          </p:cNvSpPr>
          <p:nvPr>
            <p:ph type="sldImg" idx="2"/>
          </p:nvPr>
        </p:nvSpPr>
        <p:spPr>
          <a:xfrm>
            <a:off x="992188" y="769938"/>
            <a:ext cx="5114925"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38bd8fd579_0_8:notes"/>
          <p:cNvSpPr txBox="1">
            <a:spLocks noGrp="1"/>
          </p:cNvSpPr>
          <p:nvPr>
            <p:ph type="body" idx="1"/>
          </p:nvPr>
        </p:nvSpPr>
        <p:spPr>
          <a:xfrm>
            <a:off x="709931" y="4861443"/>
            <a:ext cx="5679300" cy="4605600"/>
          </a:xfrm>
          <a:prstGeom prst="rect">
            <a:avLst/>
          </a:prstGeom>
        </p:spPr>
        <p:txBody>
          <a:bodyPr spcFirstLastPara="1" wrap="square" lIns="99950" tIns="49975" rIns="99950" bIns="49975" anchor="t" anchorCtr="0">
            <a:noAutofit/>
          </a:bodyPr>
          <a:lstStyle/>
          <a:p>
            <a:pPr marL="0" lvl="0" indent="0" algn="l" rtl="0">
              <a:spcBef>
                <a:spcPts val="360"/>
              </a:spcBef>
              <a:spcAft>
                <a:spcPts val="0"/>
              </a:spcAft>
              <a:buNone/>
            </a:pPr>
            <a:endParaRPr/>
          </a:p>
        </p:txBody>
      </p:sp>
      <p:sp>
        <p:nvSpPr>
          <p:cNvPr id="105" name="Google Shape;105;g138bd8fd579_0_8:notes"/>
          <p:cNvSpPr txBox="1">
            <a:spLocks noGrp="1"/>
          </p:cNvSpPr>
          <p:nvPr>
            <p:ph type="sldNum" idx="12"/>
          </p:nvPr>
        </p:nvSpPr>
        <p:spPr>
          <a:xfrm>
            <a:off x="4020729" y="9721244"/>
            <a:ext cx="3076800" cy="511800"/>
          </a:xfrm>
          <a:prstGeom prst="rect">
            <a:avLst/>
          </a:prstGeom>
        </p:spPr>
        <p:txBody>
          <a:bodyPr spcFirstLastPara="1" wrap="square" lIns="99950" tIns="49975" rIns="99950" bIns="49975"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38bd8fd579_0_49:notes"/>
          <p:cNvSpPr>
            <a:spLocks noGrp="1" noRot="1" noChangeAspect="1"/>
          </p:cNvSpPr>
          <p:nvPr>
            <p:ph type="sldImg" idx="2"/>
          </p:nvPr>
        </p:nvSpPr>
        <p:spPr>
          <a:xfrm>
            <a:off x="992188" y="769938"/>
            <a:ext cx="5114925"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38bd8fd579_0_49:notes"/>
          <p:cNvSpPr txBox="1">
            <a:spLocks noGrp="1"/>
          </p:cNvSpPr>
          <p:nvPr>
            <p:ph type="body" idx="1"/>
          </p:nvPr>
        </p:nvSpPr>
        <p:spPr>
          <a:xfrm>
            <a:off x="709931" y="4861443"/>
            <a:ext cx="5679300" cy="4605600"/>
          </a:xfrm>
          <a:prstGeom prst="rect">
            <a:avLst/>
          </a:prstGeom>
        </p:spPr>
        <p:txBody>
          <a:bodyPr spcFirstLastPara="1" wrap="square" lIns="99950" tIns="49975" rIns="99950" bIns="49975" anchor="t" anchorCtr="0">
            <a:noAutofit/>
          </a:bodyPr>
          <a:lstStyle/>
          <a:p>
            <a:pPr marL="0" lvl="0" indent="0" algn="l" rtl="0">
              <a:spcBef>
                <a:spcPts val="360"/>
              </a:spcBef>
              <a:spcAft>
                <a:spcPts val="0"/>
              </a:spcAft>
              <a:buNone/>
            </a:pPr>
            <a:endParaRPr/>
          </a:p>
        </p:txBody>
      </p:sp>
      <p:sp>
        <p:nvSpPr>
          <p:cNvPr id="115" name="Google Shape;115;g138bd8fd579_0_49:notes"/>
          <p:cNvSpPr txBox="1">
            <a:spLocks noGrp="1"/>
          </p:cNvSpPr>
          <p:nvPr>
            <p:ph type="sldNum" idx="12"/>
          </p:nvPr>
        </p:nvSpPr>
        <p:spPr>
          <a:xfrm>
            <a:off x="4020729" y="9721244"/>
            <a:ext cx="3076800" cy="511800"/>
          </a:xfrm>
          <a:prstGeom prst="rect">
            <a:avLst/>
          </a:prstGeom>
        </p:spPr>
        <p:txBody>
          <a:bodyPr spcFirstLastPara="1" wrap="square" lIns="99950" tIns="49975" rIns="99950" bIns="499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38bd8fd579_0_25:notes"/>
          <p:cNvSpPr>
            <a:spLocks noGrp="1" noRot="1" noChangeAspect="1"/>
          </p:cNvSpPr>
          <p:nvPr>
            <p:ph type="sldImg" idx="2"/>
          </p:nvPr>
        </p:nvSpPr>
        <p:spPr>
          <a:xfrm>
            <a:off x="992188" y="769938"/>
            <a:ext cx="5114925"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38bd8fd579_0_25:notes"/>
          <p:cNvSpPr txBox="1">
            <a:spLocks noGrp="1"/>
          </p:cNvSpPr>
          <p:nvPr>
            <p:ph type="body" idx="1"/>
          </p:nvPr>
        </p:nvSpPr>
        <p:spPr>
          <a:xfrm>
            <a:off x="709931" y="4861443"/>
            <a:ext cx="5679300" cy="4605600"/>
          </a:xfrm>
          <a:prstGeom prst="rect">
            <a:avLst/>
          </a:prstGeom>
        </p:spPr>
        <p:txBody>
          <a:bodyPr spcFirstLastPara="1" wrap="square" lIns="99950" tIns="49975" rIns="99950" bIns="49975" anchor="t" anchorCtr="0">
            <a:noAutofit/>
          </a:bodyPr>
          <a:lstStyle/>
          <a:p>
            <a:pPr marL="0" lvl="0" indent="0" algn="l" rtl="0">
              <a:spcBef>
                <a:spcPts val="360"/>
              </a:spcBef>
              <a:spcAft>
                <a:spcPts val="0"/>
              </a:spcAft>
              <a:buNone/>
            </a:pPr>
            <a:endParaRPr/>
          </a:p>
        </p:txBody>
      </p:sp>
      <p:sp>
        <p:nvSpPr>
          <p:cNvPr id="124" name="Google Shape;124;g138bd8fd579_0_25:notes"/>
          <p:cNvSpPr txBox="1">
            <a:spLocks noGrp="1"/>
          </p:cNvSpPr>
          <p:nvPr>
            <p:ph type="sldNum" idx="12"/>
          </p:nvPr>
        </p:nvSpPr>
        <p:spPr>
          <a:xfrm>
            <a:off x="4020729" y="9721244"/>
            <a:ext cx="3076800" cy="511800"/>
          </a:xfrm>
          <a:prstGeom prst="rect">
            <a:avLst/>
          </a:prstGeom>
        </p:spPr>
        <p:txBody>
          <a:bodyPr spcFirstLastPara="1" wrap="square" lIns="99950" tIns="49975" rIns="99950" bIns="499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38bd8fd579_0_43:notes"/>
          <p:cNvSpPr>
            <a:spLocks noGrp="1" noRot="1" noChangeAspect="1"/>
          </p:cNvSpPr>
          <p:nvPr>
            <p:ph type="sldImg" idx="2"/>
          </p:nvPr>
        </p:nvSpPr>
        <p:spPr>
          <a:xfrm>
            <a:off x="992188" y="769938"/>
            <a:ext cx="5114925" cy="3835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38bd8fd579_0_43:notes"/>
          <p:cNvSpPr txBox="1">
            <a:spLocks noGrp="1"/>
          </p:cNvSpPr>
          <p:nvPr>
            <p:ph type="body" idx="1"/>
          </p:nvPr>
        </p:nvSpPr>
        <p:spPr>
          <a:xfrm>
            <a:off x="709931" y="4861443"/>
            <a:ext cx="5679300" cy="4605600"/>
          </a:xfrm>
          <a:prstGeom prst="rect">
            <a:avLst/>
          </a:prstGeom>
        </p:spPr>
        <p:txBody>
          <a:bodyPr spcFirstLastPara="1" wrap="square" lIns="99950" tIns="49975" rIns="99950" bIns="49975" anchor="t" anchorCtr="0">
            <a:noAutofit/>
          </a:bodyPr>
          <a:lstStyle/>
          <a:p>
            <a:pPr marL="0" lvl="0" indent="0" algn="l" rtl="0">
              <a:spcBef>
                <a:spcPts val="360"/>
              </a:spcBef>
              <a:spcAft>
                <a:spcPts val="0"/>
              </a:spcAft>
              <a:buNone/>
            </a:pPr>
            <a:endParaRPr/>
          </a:p>
        </p:txBody>
      </p:sp>
      <p:sp>
        <p:nvSpPr>
          <p:cNvPr id="139" name="Google Shape;139;g138bd8fd579_0_43:notes"/>
          <p:cNvSpPr txBox="1">
            <a:spLocks noGrp="1"/>
          </p:cNvSpPr>
          <p:nvPr>
            <p:ph type="sldNum" idx="12"/>
          </p:nvPr>
        </p:nvSpPr>
        <p:spPr>
          <a:xfrm>
            <a:off x="4020729" y="9721244"/>
            <a:ext cx="3076800" cy="511800"/>
          </a:xfrm>
          <a:prstGeom prst="rect">
            <a:avLst/>
          </a:prstGeom>
        </p:spPr>
        <p:txBody>
          <a:bodyPr spcFirstLastPara="1" wrap="square" lIns="99950" tIns="49975" rIns="99950" bIns="499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4_Layout personalizzato">
  <p:cSld name="4_Layout personalizzato">
    <p:spTree>
      <p:nvGrpSpPr>
        <p:cNvPr id="1" name="Shape 11"/>
        <p:cNvGrpSpPr/>
        <p:nvPr/>
      </p:nvGrpSpPr>
      <p:grpSpPr>
        <a:xfrm>
          <a:off x="0" y="0"/>
          <a:ext cx="0" cy="0"/>
          <a:chOff x="0" y="0"/>
          <a:chExt cx="0" cy="0"/>
        </a:xfrm>
      </p:grpSpPr>
      <p:sp>
        <p:nvSpPr>
          <p:cNvPr id="12" name="Google Shape;12;p2"/>
          <p:cNvSpPr txBox="1"/>
          <p:nvPr/>
        </p:nvSpPr>
        <p:spPr>
          <a:xfrm>
            <a:off x="87780" y="5626034"/>
            <a:ext cx="5647336" cy="615553"/>
          </a:xfrm>
          <a:prstGeom prst="rect">
            <a:avLst/>
          </a:prstGeom>
          <a:noFill/>
          <a:ln>
            <a:noFill/>
          </a:ln>
        </p:spPr>
        <p:txBody>
          <a:bodyPr spcFirstLastPara="1" wrap="square" lIns="0" tIns="0" rIns="0" bIns="0" anchor="t" anchorCtr="0">
            <a:spAutoFit/>
          </a:bodyPr>
          <a:lstStyle/>
          <a:p>
            <a:pPr marL="0" marR="0" lvl="0" indent="0" algn="just" rtl="0">
              <a:lnSpc>
                <a:spcPct val="152380"/>
              </a:lnSpc>
              <a:spcBef>
                <a:spcPts val="0"/>
              </a:spcBef>
              <a:spcAft>
                <a:spcPts val="0"/>
              </a:spcAft>
              <a:buClr>
                <a:srgbClr val="14499C"/>
              </a:buClr>
              <a:buSzPts val="1050"/>
              <a:buFont typeface="Arial"/>
              <a:buNone/>
            </a:pPr>
            <a:r>
              <a:rPr lang="en-US" sz="1050" b="1" i="0" u="none" strike="noStrike" cap="none">
                <a:solidFill>
                  <a:srgbClr val="14499C"/>
                </a:solidFill>
                <a:latin typeface="Calibri"/>
                <a:ea typeface="Calibri"/>
                <a:cs typeface="Calibri"/>
                <a:sym typeface="Calibri"/>
              </a:rPr>
              <a:t>Disclaimer: The European Commission support for the production of this website does not constitute an endorsement of the contents which reflects the views only of the authors, and the Commission cannot be held responsible for any use which may be made of the information contained therein.</a:t>
            </a:r>
            <a:endParaRPr sz="1050" b="0" i="0" u="none" strike="noStrike" cap="none">
              <a:solidFill>
                <a:srgbClr val="14499C"/>
              </a:solidFill>
              <a:latin typeface="Calibri"/>
              <a:ea typeface="Calibri"/>
              <a:cs typeface="Calibri"/>
              <a:sym typeface="Calibri"/>
            </a:endParaRPr>
          </a:p>
        </p:txBody>
      </p:sp>
      <p:pic>
        <p:nvPicPr>
          <p:cNvPr id="13" name="Google Shape;13;p2"/>
          <p:cNvPicPr preferRelativeResize="0"/>
          <p:nvPr/>
        </p:nvPicPr>
        <p:blipFill rotWithShape="1">
          <a:blip r:embed="rId2">
            <a:alphaModFix/>
          </a:blip>
          <a:srcRect l="25731"/>
          <a:stretch/>
        </p:blipFill>
        <p:spPr>
          <a:xfrm>
            <a:off x="5786907" y="5436932"/>
            <a:ext cx="3357093" cy="993758"/>
          </a:xfrm>
          <a:prstGeom prst="rect">
            <a:avLst/>
          </a:prstGeom>
          <a:noFill/>
          <a:ln>
            <a:noFill/>
          </a:ln>
        </p:spPr>
      </p:pic>
      <p:sp>
        <p:nvSpPr>
          <p:cNvPr id="14" name="Google Shape;14;p2"/>
          <p:cNvSpPr/>
          <p:nvPr/>
        </p:nvSpPr>
        <p:spPr>
          <a:xfrm>
            <a:off x="0" y="3036797"/>
            <a:ext cx="9152069" cy="218802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5" name="Google Shape;15;p2"/>
          <p:cNvSpPr/>
          <p:nvPr/>
        </p:nvSpPr>
        <p:spPr>
          <a:xfrm>
            <a:off x="0" y="750064"/>
            <a:ext cx="8833662" cy="1531807"/>
          </a:xfrm>
          <a:prstGeom prst="rect">
            <a:avLst/>
          </a:prstGeom>
          <a:solidFill>
            <a:srgbClr val="EB723E"/>
          </a:solidFill>
          <a:ln>
            <a:noFill/>
          </a:ln>
        </p:spPr>
        <p:txBody>
          <a:bodyPr spcFirstLastPara="1" wrap="square" lIns="540000" tIns="0" rIns="0" bIns="0" anchor="ctr" anchorCtr="0">
            <a:noAutofit/>
          </a:bodyPr>
          <a:lstStyle/>
          <a:p>
            <a:pPr marL="0" marR="0" lvl="0" indent="0" algn="l" rtl="0">
              <a:spcBef>
                <a:spcPts val="0"/>
              </a:spcBef>
              <a:spcAft>
                <a:spcPts val="0"/>
              </a:spcAft>
              <a:buNone/>
            </a:pPr>
            <a:endParaRPr sz="3200" b="1" i="0" u="none" strike="noStrike" cap="none">
              <a:solidFill>
                <a:schemeClr val="lt1"/>
              </a:solidFill>
              <a:latin typeface="Calibri"/>
              <a:ea typeface="Calibri"/>
              <a:cs typeface="Calibri"/>
              <a:sym typeface="Calibri"/>
            </a:endParaRPr>
          </a:p>
        </p:txBody>
      </p:sp>
      <p:sp>
        <p:nvSpPr>
          <p:cNvPr id="16" name="Google Shape;16;p2"/>
          <p:cNvSpPr/>
          <p:nvPr/>
        </p:nvSpPr>
        <p:spPr>
          <a:xfrm>
            <a:off x="1" y="6398813"/>
            <a:ext cx="8833661" cy="265078"/>
          </a:xfrm>
          <a:prstGeom prst="rect">
            <a:avLst/>
          </a:prstGeom>
          <a:solidFill>
            <a:srgbClr val="EB723E"/>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600" b="0" i="0" u="none" strike="noStrike" cap="none">
              <a:solidFill>
                <a:schemeClr val="lt1"/>
              </a:solidFill>
              <a:latin typeface="Calibri"/>
              <a:ea typeface="Calibri"/>
              <a:cs typeface="Calibri"/>
              <a:sym typeface="Calibri"/>
            </a:endParaRPr>
          </a:p>
        </p:txBody>
      </p:sp>
      <p:pic>
        <p:nvPicPr>
          <p:cNvPr id="17" name="Google Shape;17;p2"/>
          <p:cNvPicPr preferRelativeResize="0"/>
          <p:nvPr/>
        </p:nvPicPr>
        <p:blipFill rotWithShape="1">
          <a:blip r:embed="rId3">
            <a:alphaModFix/>
          </a:blip>
          <a:srcRect/>
          <a:stretch/>
        </p:blipFill>
        <p:spPr>
          <a:xfrm>
            <a:off x="643014" y="3213966"/>
            <a:ext cx="4536867" cy="1731902"/>
          </a:xfrm>
          <a:prstGeom prst="rect">
            <a:avLst/>
          </a:prstGeom>
          <a:noFill/>
          <a:ln>
            <a:noFill/>
          </a:ln>
        </p:spPr>
      </p:pic>
      <p:sp>
        <p:nvSpPr>
          <p:cNvPr id="18" name="Google Shape;18;p2"/>
          <p:cNvSpPr/>
          <p:nvPr/>
        </p:nvSpPr>
        <p:spPr>
          <a:xfrm>
            <a:off x="5374715" y="3578989"/>
            <a:ext cx="4181475" cy="266868"/>
          </a:xfrm>
          <a:prstGeom prst="rect">
            <a:avLst/>
          </a:prstGeom>
          <a:noFill/>
          <a:ln>
            <a:noFill/>
          </a:ln>
        </p:spPr>
        <p:txBody>
          <a:bodyPr spcFirstLastPara="1" wrap="square" lIns="0" tIns="0" rIns="0" bIns="0" anchor="t" anchorCtr="0">
            <a:noAutofit/>
          </a:bodyPr>
          <a:lstStyle/>
          <a:p>
            <a:pPr marL="0" marR="0" lvl="0" indent="0" algn="l" rtl="0">
              <a:lnSpc>
                <a:spcPct val="90909"/>
              </a:lnSpc>
              <a:spcBef>
                <a:spcPts val="0"/>
              </a:spcBef>
              <a:spcAft>
                <a:spcPts val="0"/>
              </a:spcAft>
              <a:buClr>
                <a:srgbClr val="336A80"/>
              </a:buClr>
              <a:buSzPts val="2200"/>
              <a:buFont typeface="Arial"/>
              <a:buNone/>
            </a:pPr>
            <a:r>
              <a:rPr lang="en-US" sz="2200" b="1" i="0" u="none" strike="noStrike" cap="none">
                <a:solidFill>
                  <a:srgbClr val="336A80"/>
                </a:solidFill>
                <a:latin typeface="Calibri"/>
                <a:ea typeface="Calibri"/>
                <a:cs typeface="Calibri"/>
                <a:sym typeface="Calibri"/>
              </a:rPr>
              <a:t>Author(s)</a:t>
            </a:r>
            <a:endParaRPr sz="2200" b="0" i="0" u="none" strike="noStrike" cap="none">
              <a:solidFill>
                <a:srgbClr val="336A80"/>
              </a:solidFill>
              <a:latin typeface="Calibri"/>
              <a:ea typeface="Calibri"/>
              <a:cs typeface="Calibri"/>
              <a:sym typeface="Calibri"/>
            </a:endParaRPr>
          </a:p>
        </p:txBody>
      </p:sp>
      <p:sp>
        <p:nvSpPr>
          <p:cNvPr id="19" name="Google Shape;19;p2"/>
          <p:cNvSpPr txBox="1"/>
          <p:nvPr/>
        </p:nvSpPr>
        <p:spPr>
          <a:xfrm>
            <a:off x="5382445" y="3861681"/>
            <a:ext cx="4003749" cy="714042"/>
          </a:xfrm>
          <a:prstGeom prst="rect">
            <a:avLst/>
          </a:prstGeom>
          <a:noFill/>
          <a:ln>
            <a:noFill/>
          </a:ln>
        </p:spPr>
        <p:txBody>
          <a:bodyPr spcFirstLastPara="1" wrap="square" lIns="0" tIns="0" rIns="0" bIns="0" anchor="t" anchorCtr="0">
            <a:spAutoFit/>
          </a:bodyPr>
          <a:lstStyle/>
          <a:p>
            <a:pPr marL="0" marR="0" lvl="0" indent="0" algn="l" rtl="0">
              <a:lnSpc>
                <a:spcPct val="114285"/>
              </a:lnSpc>
              <a:spcBef>
                <a:spcPts val="0"/>
              </a:spcBef>
              <a:spcAft>
                <a:spcPts val="0"/>
              </a:spcAft>
              <a:buClr>
                <a:srgbClr val="336A80"/>
              </a:buClr>
              <a:buSzPts val="1400"/>
              <a:buFont typeface="Arial"/>
              <a:buNone/>
            </a:pPr>
            <a:r>
              <a:rPr lang="en-US" sz="1400" b="0" i="0" u="none" strike="noStrike" cap="none">
                <a:solidFill>
                  <a:srgbClr val="336A80"/>
                </a:solidFill>
                <a:latin typeface="Calibri"/>
                <a:ea typeface="Calibri"/>
                <a:cs typeface="Calibri"/>
                <a:sym typeface="Calibri"/>
              </a:rPr>
              <a:t>Affiliation</a:t>
            </a:r>
            <a:endParaRPr sz="1400" b="0" i="0" u="none" strike="noStrike" cap="none">
              <a:solidFill>
                <a:srgbClr val="336A80"/>
              </a:solidFill>
              <a:latin typeface="Calibri"/>
              <a:ea typeface="Calibri"/>
              <a:cs typeface="Calibri"/>
              <a:sym typeface="Calibri"/>
            </a:endParaRPr>
          </a:p>
          <a:p>
            <a:pPr marL="0" marR="0" lvl="0" indent="0" algn="l" rtl="0">
              <a:lnSpc>
                <a:spcPct val="114285"/>
              </a:lnSpc>
              <a:spcBef>
                <a:spcPts val="280"/>
              </a:spcBef>
              <a:spcAft>
                <a:spcPts val="0"/>
              </a:spcAft>
              <a:buClr>
                <a:srgbClr val="336A80"/>
              </a:buClr>
              <a:buSzPts val="1400"/>
              <a:buFont typeface="Arial"/>
              <a:buNone/>
            </a:pPr>
            <a:r>
              <a:rPr lang="en-US" sz="1400" b="0" i="1" u="none" strike="noStrike" cap="none">
                <a:solidFill>
                  <a:srgbClr val="336A80"/>
                </a:solidFill>
                <a:latin typeface="Calibri"/>
                <a:ea typeface="Calibri"/>
                <a:cs typeface="Calibri"/>
                <a:sym typeface="Calibri"/>
              </a:rPr>
              <a:t>Email</a:t>
            </a:r>
            <a:endParaRPr sz="1400" b="0" i="1" u="none" strike="noStrike" cap="none">
              <a:solidFill>
                <a:srgbClr val="336A80"/>
              </a:solidFill>
              <a:latin typeface="Calibri"/>
              <a:ea typeface="Calibri"/>
              <a:cs typeface="Calibri"/>
              <a:sym typeface="Calibri"/>
            </a:endParaRPr>
          </a:p>
          <a:p>
            <a:pPr marL="0" marR="0" lvl="0" indent="0" algn="l" rtl="0">
              <a:lnSpc>
                <a:spcPct val="114285"/>
              </a:lnSpc>
              <a:spcBef>
                <a:spcPts val="280"/>
              </a:spcBef>
              <a:spcAft>
                <a:spcPts val="0"/>
              </a:spcAft>
              <a:buClr>
                <a:srgbClr val="336A80"/>
              </a:buClr>
              <a:buSzPts val="1400"/>
              <a:buFont typeface="Arial"/>
              <a:buNone/>
            </a:pPr>
            <a:r>
              <a:rPr lang="en-US" sz="1400" b="0" i="1" u="none" strike="noStrike" cap="none">
                <a:solidFill>
                  <a:srgbClr val="336A80"/>
                </a:solidFill>
                <a:latin typeface="Calibri"/>
                <a:ea typeface="Calibri"/>
                <a:cs typeface="Calibri"/>
                <a:sym typeface="Calibri"/>
              </a:rPr>
              <a:t>Website </a:t>
            </a:r>
            <a:endParaRPr sz="1400" b="0" i="1" u="none" strike="noStrike" cap="none">
              <a:solidFill>
                <a:srgbClr val="336A8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5_Titolo e contenuto">
  <p:cSld name="5_Titolo e contenuto">
    <p:bg>
      <p:bgPr>
        <a:solidFill>
          <a:schemeClr val="lt1"/>
        </a:solidFill>
        <a:effectLst/>
      </p:bgPr>
    </p:bg>
    <p:spTree>
      <p:nvGrpSpPr>
        <p:cNvPr id="1" name="Shape 20"/>
        <p:cNvGrpSpPr/>
        <p:nvPr/>
      </p:nvGrpSpPr>
      <p:grpSpPr>
        <a:xfrm>
          <a:off x="0" y="0"/>
          <a:ext cx="0" cy="0"/>
          <a:chOff x="0" y="0"/>
          <a:chExt cx="0" cy="0"/>
        </a:xfrm>
      </p:grpSpPr>
      <p:sp>
        <p:nvSpPr>
          <p:cNvPr id="21" name="Google Shape;21;p3"/>
          <p:cNvSpPr txBox="1"/>
          <p:nvPr/>
        </p:nvSpPr>
        <p:spPr>
          <a:xfrm>
            <a:off x="0" y="1"/>
            <a:ext cx="9144000" cy="554892"/>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0" i="0" u="none" strike="noStrike" cap="none">
                <a:solidFill>
                  <a:schemeClr val="lt1"/>
                </a:solidFill>
                <a:latin typeface="Calibri"/>
                <a:ea typeface="Calibri"/>
                <a:cs typeface="Calibri"/>
                <a:sym typeface="Calibri"/>
              </a:rPr>
              <a:t>Fare clic per modificare lo stile del titolo</a:t>
            </a:r>
            <a:endParaRPr/>
          </a:p>
        </p:txBody>
      </p:sp>
      <p:sp>
        <p:nvSpPr>
          <p:cNvPr id="22" name="Google Shape;22;p3"/>
          <p:cNvSpPr txBox="1">
            <a:spLocks noGrp="1"/>
          </p:cNvSpPr>
          <p:nvPr>
            <p:ph type="title"/>
          </p:nvPr>
        </p:nvSpPr>
        <p:spPr>
          <a:xfrm>
            <a:off x="0" y="1"/>
            <a:ext cx="9144000" cy="554892"/>
          </a:xfrm>
          <a:prstGeom prst="rect">
            <a:avLst/>
          </a:prstGeom>
          <a:solidFill>
            <a:srgbClr val="EB723E"/>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sz="3200">
                <a:latin typeface="Calibri"/>
                <a:ea typeface="Calibri"/>
                <a:cs typeface="Calibri"/>
                <a:sym typeface="Calibri"/>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cxnSp>
        <p:nvCxnSpPr>
          <p:cNvPr id="23" name="Google Shape;23;p3"/>
          <p:cNvCxnSpPr/>
          <p:nvPr/>
        </p:nvCxnSpPr>
        <p:spPr>
          <a:xfrm rot="10800000">
            <a:off x="-1588" y="6432550"/>
            <a:ext cx="9144001" cy="0"/>
          </a:xfrm>
          <a:prstGeom prst="straightConnector1">
            <a:avLst/>
          </a:prstGeom>
          <a:noFill/>
          <a:ln w="12700" cap="flat" cmpd="sng">
            <a:solidFill>
              <a:schemeClr val="dk1"/>
            </a:solidFill>
            <a:prstDash val="solid"/>
            <a:round/>
            <a:headEnd type="none" w="med" len="med"/>
            <a:tailEnd type="none" w="med" len="med"/>
          </a:ln>
        </p:spPr>
      </p:cxnSp>
      <p:pic>
        <p:nvPicPr>
          <p:cNvPr id="24" name="Google Shape;24;p3"/>
          <p:cNvPicPr preferRelativeResize="0"/>
          <p:nvPr/>
        </p:nvPicPr>
        <p:blipFill rotWithShape="1">
          <a:blip r:embed="rId2">
            <a:alphaModFix/>
          </a:blip>
          <a:srcRect/>
          <a:stretch/>
        </p:blipFill>
        <p:spPr>
          <a:xfrm>
            <a:off x="8036222" y="6458212"/>
            <a:ext cx="1107778" cy="399788"/>
          </a:xfrm>
          <a:prstGeom prst="rect">
            <a:avLst/>
          </a:prstGeom>
          <a:noFill/>
          <a:ln>
            <a:noFill/>
          </a:ln>
        </p:spPr>
      </p:pic>
      <p:sp>
        <p:nvSpPr>
          <p:cNvPr id="25" name="Google Shape;25;p3"/>
          <p:cNvSpPr/>
          <p:nvPr/>
        </p:nvSpPr>
        <p:spPr>
          <a:xfrm>
            <a:off x="123567" y="6492026"/>
            <a:ext cx="807308" cy="33216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346271"/>
              </a:buClr>
              <a:buSzPts val="800"/>
              <a:buFont typeface="Calibri"/>
              <a:buNone/>
            </a:pPr>
            <a:r>
              <a:rPr lang="en-US" sz="800" b="0" i="1" u="none" strike="noStrike" cap="none">
                <a:solidFill>
                  <a:srgbClr val="346271"/>
                </a:solidFill>
                <a:latin typeface="Calibri"/>
                <a:ea typeface="Calibri"/>
                <a:cs typeface="Calibri"/>
                <a:sym typeface="Calibri"/>
              </a:rPr>
              <a:t>Author(s)  </a:t>
            </a:r>
            <a:fld id="{00000000-1234-1234-1234-123412341234}" type="slidenum">
              <a:rPr lang="en-US" sz="800" b="0" i="1" u="none" strike="noStrike" cap="none">
                <a:solidFill>
                  <a:srgbClr val="346271"/>
                </a:solidFill>
                <a:latin typeface="Calibri"/>
                <a:ea typeface="Calibri"/>
                <a:cs typeface="Calibri"/>
                <a:sym typeface="Calibri"/>
              </a:rPr>
              <a:t>‹Nº›</a:t>
            </a:fld>
            <a:endParaRPr sz="800" b="0" i="1" u="none" strike="noStrike" cap="none">
              <a:solidFill>
                <a:srgbClr val="346271"/>
              </a:solidFill>
              <a:latin typeface="Calibri"/>
              <a:ea typeface="Calibri"/>
              <a:cs typeface="Calibri"/>
              <a:sym typeface="Calibri"/>
            </a:endParaRPr>
          </a:p>
        </p:txBody>
      </p:sp>
      <p:sp>
        <p:nvSpPr>
          <p:cNvPr id="26" name="Google Shape;26;p3"/>
          <p:cNvSpPr txBox="1">
            <a:spLocks noGrp="1"/>
          </p:cNvSpPr>
          <p:nvPr>
            <p:ph type="body" idx="1"/>
          </p:nvPr>
        </p:nvSpPr>
        <p:spPr>
          <a:xfrm>
            <a:off x="0" y="3063875"/>
            <a:ext cx="9144001" cy="585487"/>
          </a:xfrm>
          <a:prstGeom prst="rect">
            <a:avLst/>
          </a:prstGeom>
          <a:noFill/>
          <a:ln>
            <a:noFill/>
          </a:ln>
        </p:spPr>
        <p:txBody>
          <a:bodyPr spcFirstLastPara="1" wrap="square" lIns="91425" tIns="45700" rIns="91425" bIns="45700" anchor="t" anchorCtr="0">
            <a:noAutofit/>
          </a:bodyPr>
          <a:lstStyle>
            <a:lvl1pPr marL="457200" marR="0" lvl="0" indent="-228600" algn="ctr" rtl="0">
              <a:spcBef>
                <a:spcPts val="640"/>
              </a:spcBef>
              <a:spcAft>
                <a:spcPts val="0"/>
              </a:spcAft>
              <a:buClr>
                <a:srgbClr val="EB723E"/>
              </a:buClr>
              <a:buSzPts val="3200"/>
              <a:buFont typeface="Noto Sans Symbols"/>
              <a:buNone/>
              <a:defRPr sz="3200" b="1" i="0" u="none" strike="noStrike" cap="none">
                <a:solidFill>
                  <a:srgbClr val="EB723E"/>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Calibri"/>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Calibri"/>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olo e contenuto">
  <p:cSld name="2_Titolo e contenuto">
    <p:bg>
      <p:bgPr>
        <a:solidFill>
          <a:schemeClr val="lt1"/>
        </a:solidFill>
        <a:effectLst/>
      </p:bgPr>
    </p:bg>
    <p:spTree>
      <p:nvGrpSpPr>
        <p:cNvPr id="1" name="Shape 27"/>
        <p:cNvGrpSpPr/>
        <p:nvPr/>
      </p:nvGrpSpPr>
      <p:grpSpPr>
        <a:xfrm>
          <a:off x="0" y="0"/>
          <a:ext cx="0" cy="0"/>
          <a:chOff x="0" y="0"/>
          <a:chExt cx="0" cy="0"/>
        </a:xfrm>
      </p:grpSpPr>
      <p:sp>
        <p:nvSpPr>
          <p:cNvPr id="28" name="Google Shape;28;p4"/>
          <p:cNvSpPr txBox="1"/>
          <p:nvPr/>
        </p:nvSpPr>
        <p:spPr>
          <a:xfrm>
            <a:off x="0" y="1"/>
            <a:ext cx="9144000" cy="554892"/>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0" i="0" u="none" strike="noStrike" cap="none">
                <a:solidFill>
                  <a:schemeClr val="lt1"/>
                </a:solidFill>
                <a:latin typeface="Calibri"/>
                <a:ea typeface="Calibri"/>
                <a:cs typeface="Calibri"/>
                <a:sym typeface="Calibri"/>
              </a:rPr>
              <a:t>Fare clic per modificare lo stile del titolo</a:t>
            </a:r>
            <a:endParaRPr/>
          </a:p>
        </p:txBody>
      </p:sp>
      <p:sp>
        <p:nvSpPr>
          <p:cNvPr id="29" name="Google Shape;29;p4"/>
          <p:cNvSpPr txBox="1">
            <a:spLocks noGrp="1"/>
          </p:cNvSpPr>
          <p:nvPr>
            <p:ph type="title"/>
          </p:nvPr>
        </p:nvSpPr>
        <p:spPr>
          <a:xfrm>
            <a:off x="0" y="1"/>
            <a:ext cx="9144000" cy="554892"/>
          </a:xfrm>
          <a:prstGeom prst="rect">
            <a:avLst/>
          </a:prstGeom>
          <a:solidFill>
            <a:srgbClr val="EB723E"/>
          </a:solidFill>
          <a:ln>
            <a:noFill/>
          </a:ln>
        </p:spPr>
        <p:txBody>
          <a:bodyPr spcFirstLastPara="1" wrap="square" lIns="91425" tIns="45700" rIns="91425" bIns="45700" anchor="ctr" anchorCtr="0">
            <a:noAutofit/>
          </a:bodyPr>
          <a:lstStyle>
            <a:lvl1pPr lvl="0" algn="ctr">
              <a:spcBef>
                <a:spcPts val="0"/>
              </a:spcBef>
              <a:spcAft>
                <a:spcPts val="0"/>
              </a:spcAft>
              <a:buSzPts val="1400"/>
              <a:buNone/>
              <a:defRPr sz="3200">
                <a:latin typeface="Calibri"/>
                <a:ea typeface="Calibri"/>
                <a:cs typeface="Calibri"/>
                <a:sym typeface="Calibri"/>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cxnSp>
        <p:nvCxnSpPr>
          <p:cNvPr id="30" name="Google Shape;30;p4"/>
          <p:cNvCxnSpPr/>
          <p:nvPr/>
        </p:nvCxnSpPr>
        <p:spPr>
          <a:xfrm rot="10800000">
            <a:off x="-1588" y="6432550"/>
            <a:ext cx="9144001" cy="0"/>
          </a:xfrm>
          <a:prstGeom prst="straightConnector1">
            <a:avLst/>
          </a:prstGeom>
          <a:noFill/>
          <a:ln w="12700" cap="flat" cmpd="sng">
            <a:solidFill>
              <a:schemeClr val="dk1"/>
            </a:solidFill>
            <a:prstDash val="solid"/>
            <a:round/>
            <a:headEnd type="none" w="med" len="med"/>
            <a:tailEnd type="none" w="med" len="med"/>
          </a:ln>
        </p:spPr>
      </p:cxnSp>
      <p:pic>
        <p:nvPicPr>
          <p:cNvPr id="31" name="Google Shape;31;p4"/>
          <p:cNvPicPr preferRelativeResize="0"/>
          <p:nvPr/>
        </p:nvPicPr>
        <p:blipFill rotWithShape="1">
          <a:blip r:embed="rId2">
            <a:alphaModFix/>
          </a:blip>
          <a:srcRect/>
          <a:stretch/>
        </p:blipFill>
        <p:spPr>
          <a:xfrm>
            <a:off x="8036222" y="6458212"/>
            <a:ext cx="1107778" cy="399788"/>
          </a:xfrm>
          <a:prstGeom prst="rect">
            <a:avLst/>
          </a:prstGeom>
          <a:noFill/>
          <a:ln>
            <a:noFill/>
          </a:ln>
        </p:spPr>
      </p:pic>
      <p:sp>
        <p:nvSpPr>
          <p:cNvPr id="32" name="Google Shape;32;p4"/>
          <p:cNvSpPr/>
          <p:nvPr/>
        </p:nvSpPr>
        <p:spPr>
          <a:xfrm>
            <a:off x="123567" y="6492026"/>
            <a:ext cx="807308" cy="33216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346271"/>
              </a:buClr>
              <a:buSzPts val="800"/>
              <a:buFont typeface="Calibri"/>
              <a:buNone/>
            </a:pPr>
            <a:r>
              <a:rPr lang="en-US" sz="800" b="0" i="1" u="none" strike="noStrike" cap="none">
                <a:solidFill>
                  <a:srgbClr val="346271"/>
                </a:solidFill>
                <a:latin typeface="Calibri"/>
                <a:ea typeface="Calibri"/>
                <a:cs typeface="Calibri"/>
                <a:sym typeface="Calibri"/>
              </a:rPr>
              <a:t>Author(s)  </a:t>
            </a:r>
            <a:fld id="{00000000-1234-1234-1234-123412341234}" type="slidenum">
              <a:rPr lang="en-US" sz="800" b="0" i="1" u="none" strike="noStrike" cap="none">
                <a:solidFill>
                  <a:srgbClr val="346271"/>
                </a:solidFill>
                <a:latin typeface="Calibri"/>
                <a:ea typeface="Calibri"/>
                <a:cs typeface="Calibri"/>
                <a:sym typeface="Calibri"/>
              </a:rPr>
              <a:t>‹Nº›</a:t>
            </a:fld>
            <a:endParaRPr sz="800" b="0" i="1" u="none" strike="noStrike" cap="none">
              <a:solidFill>
                <a:srgbClr val="346271"/>
              </a:solidFill>
              <a:latin typeface="Calibri"/>
              <a:ea typeface="Calibri"/>
              <a:cs typeface="Calibri"/>
              <a:sym typeface="Calibri"/>
            </a:endParaRPr>
          </a:p>
        </p:txBody>
      </p:sp>
      <p:sp>
        <p:nvSpPr>
          <p:cNvPr id="33" name="Google Shape;33;p4"/>
          <p:cNvSpPr txBox="1">
            <a:spLocks noGrp="1"/>
          </p:cNvSpPr>
          <p:nvPr>
            <p:ph type="body" idx="1"/>
          </p:nvPr>
        </p:nvSpPr>
        <p:spPr>
          <a:xfrm>
            <a:off x="-1588" y="625475"/>
            <a:ext cx="9144001" cy="5659438"/>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Noto Sans Symbols"/>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Calibri"/>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Calibri"/>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Calibri"/>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Titolo e contenuto">
  <p:cSld name="4_Titolo e contenuto">
    <p:bg>
      <p:bgPr>
        <a:solidFill>
          <a:schemeClr val="lt1"/>
        </a:soli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1588" y="2938829"/>
            <a:ext cx="9144000" cy="554892"/>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sz="3200" b="1">
                <a:solidFill>
                  <a:srgbClr val="EB723E"/>
                </a:solidFill>
                <a:latin typeface="Calibri"/>
                <a:ea typeface="Calibri"/>
                <a:cs typeface="Calibri"/>
                <a:sym typeface="Calibri"/>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pic>
        <p:nvPicPr>
          <p:cNvPr id="36" name="Google Shape;36;p5"/>
          <p:cNvPicPr preferRelativeResize="0"/>
          <p:nvPr/>
        </p:nvPicPr>
        <p:blipFill rotWithShape="1">
          <a:blip r:embed="rId2">
            <a:alphaModFix/>
          </a:blip>
          <a:srcRect/>
          <a:stretch/>
        </p:blipFill>
        <p:spPr>
          <a:xfrm>
            <a:off x="8036222" y="6458212"/>
            <a:ext cx="1107778" cy="39978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olo e contenuto">
  <p:cSld name="1_Titolo e contenuto">
    <p:bg>
      <p:bgPr>
        <a:solidFill>
          <a:schemeClr val="lt1"/>
        </a:solidFill>
        <a:effectLst/>
      </p:bgPr>
    </p:bg>
    <p:spTree>
      <p:nvGrpSpPr>
        <p:cNvPr id="1" name="Shape 37"/>
        <p:cNvGrpSpPr/>
        <p:nvPr/>
      </p:nvGrpSpPr>
      <p:grpSpPr>
        <a:xfrm>
          <a:off x="0" y="0"/>
          <a:ext cx="0" cy="0"/>
          <a:chOff x="0" y="0"/>
          <a:chExt cx="0" cy="0"/>
        </a:xfrm>
      </p:grpSpPr>
      <p:sp>
        <p:nvSpPr>
          <p:cNvPr id="38" name="Google Shape;38;p6"/>
          <p:cNvSpPr txBox="1"/>
          <p:nvPr/>
        </p:nvSpPr>
        <p:spPr>
          <a:xfrm>
            <a:off x="318405" y="1404517"/>
            <a:ext cx="8507187" cy="4236720"/>
          </a:xfrm>
          <a:prstGeom prst="rect">
            <a:avLst/>
          </a:prstGeom>
          <a:noFill/>
          <a:ln>
            <a:noFill/>
          </a:ln>
        </p:spPr>
        <p:txBody>
          <a:bodyPr spcFirstLastPara="1" wrap="square" lIns="91425" tIns="45700" rIns="91425" bIns="45700" anchor="t" anchorCtr="0">
            <a:noAutofit/>
          </a:bodyPr>
          <a:lstStyle/>
          <a:p>
            <a:pPr marL="0" marR="0" lvl="0" indent="0" algn="ctr" rtl="0">
              <a:lnSpc>
                <a:spcPct val="150000"/>
              </a:lnSpc>
              <a:spcBef>
                <a:spcPts val="0"/>
              </a:spcBef>
              <a:spcAft>
                <a:spcPts val="0"/>
              </a:spcAft>
              <a:buClr>
                <a:schemeClr val="dk1"/>
              </a:buClr>
              <a:buSzPts val="1050"/>
              <a:buFont typeface="Arial"/>
              <a:buNone/>
            </a:pPr>
            <a:endParaRPr sz="1050" b="1" i="0" u="none" strike="noStrike" cap="none">
              <a:solidFill>
                <a:srgbClr val="5BA1C0"/>
              </a:solidFill>
              <a:latin typeface="Calibri"/>
              <a:ea typeface="Calibri"/>
              <a:cs typeface="Calibri"/>
              <a:sym typeface="Calibri"/>
            </a:endParaRPr>
          </a:p>
          <a:p>
            <a:pPr marL="0" marR="0" lvl="0" indent="0" algn="ctr" rtl="0">
              <a:lnSpc>
                <a:spcPct val="150000"/>
              </a:lnSpc>
              <a:spcBef>
                <a:spcPts val="720"/>
              </a:spcBef>
              <a:spcAft>
                <a:spcPts val="0"/>
              </a:spcAft>
              <a:buClr>
                <a:srgbClr val="EB723E"/>
              </a:buClr>
              <a:buSzPts val="3600"/>
              <a:buFont typeface="Arial"/>
              <a:buNone/>
            </a:pPr>
            <a:r>
              <a:rPr lang="en-US" sz="3600" b="1" i="0" u="none" strike="noStrike" cap="none">
                <a:solidFill>
                  <a:srgbClr val="EB723E"/>
                </a:solidFill>
                <a:latin typeface="Arial"/>
                <a:ea typeface="Arial"/>
                <a:cs typeface="Arial"/>
                <a:sym typeface="Arial"/>
              </a:rPr>
              <a:t>Thank you !</a:t>
            </a:r>
            <a:endParaRPr/>
          </a:p>
          <a:p>
            <a:pPr marL="0" marR="0" lvl="0" indent="0" algn="ctr" rtl="0">
              <a:lnSpc>
                <a:spcPct val="150000"/>
              </a:lnSpc>
              <a:spcBef>
                <a:spcPts val="200"/>
              </a:spcBef>
              <a:spcAft>
                <a:spcPts val="0"/>
              </a:spcAft>
              <a:buClr>
                <a:schemeClr val="dk1"/>
              </a:buClr>
              <a:buSzPts val="1000"/>
              <a:buFont typeface="Arial"/>
              <a:buNone/>
            </a:pPr>
            <a:endParaRPr sz="1000" b="1" i="0" u="none" strike="noStrike" cap="none">
              <a:solidFill>
                <a:srgbClr val="5BA1C0"/>
              </a:solidFill>
              <a:latin typeface="Arial"/>
              <a:ea typeface="Arial"/>
              <a:cs typeface="Arial"/>
              <a:sym typeface="Arial"/>
            </a:endParaRPr>
          </a:p>
          <a:p>
            <a:pPr marL="0" marR="0" lvl="0" indent="0" algn="ctr" rtl="0">
              <a:lnSpc>
                <a:spcPct val="150000"/>
              </a:lnSpc>
              <a:spcBef>
                <a:spcPts val="520"/>
              </a:spcBef>
              <a:spcAft>
                <a:spcPts val="0"/>
              </a:spcAft>
              <a:buClr>
                <a:srgbClr val="EB723E"/>
              </a:buClr>
              <a:buSzPts val="2600"/>
              <a:buFont typeface="Arial"/>
              <a:buNone/>
            </a:pPr>
            <a:r>
              <a:rPr lang="en-US" sz="2600" b="0" i="0" u="none" strike="noStrike" cap="none">
                <a:solidFill>
                  <a:srgbClr val="EB723E"/>
                </a:solidFill>
                <a:latin typeface="Arial"/>
                <a:ea typeface="Arial"/>
                <a:cs typeface="Arial"/>
                <a:sym typeface="Arial"/>
              </a:rPr>
              <a:t>www.project-neon.eu</a:t>
            </a:r>
            <a:endParaRPr sz="2600" b="0" i="0" u="none" strike="noStrike" cap="none">
              <a:solidFill>
                <a:srgbClr val="EB723E"/>
              </a:solidFill>
              <a:latin typeface="Arial"/>
              <a:ea typeface="Arial"/>
              <a:cs typeface="Arial"/>
              <a:sym typeface="Arial"/>
            </a:endParaRPr>
          </a:p>
        </p:txBody>
      </p:sp>
      <p:pic>
        <p:nvPicPr>
          <p:cNvPr id="39" name="Google Shape;39;p6"/>
          <p:cNvPicPr preferRelativeResize="0"/>
          <p:nvPr/>
        </p:nvPicPr>
        <p:blipFill rotWithShape="1">
          <a:blip r:embed="rId2">
            <a:alphaModFix/>
          </a:blip>
          <a:srcRect/>
          <a:stretch/>
        </p:blipFill>
        <p:spPr>
          <a:xfrm>
            <a:off x="2494948" y="3867664"/>
            <a:ext cx="4154100" cy="158578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Layout personalizzato">
  <p:cSld name="3_Layout personalizzato">
    <p:spTree>
      <p:nvGrpSpPr>
        <p:cNvPr id="1" name="Shape 40"/>
        <p:cNvGrpSpPr/>
        <p:nvPr/>
      </p:nvGrpSpPr>
      <p:grpSpPr>
        <a:xfrm>
          <a:off x="0" y="0"/>
          <a:ext cx="0" cy="0"/>
          <a:chOff x="0" y="0"/>
          <a:chExt cx="0" cy="0"/>
        </a:xfrm>
      </p:grpSpPr>
      <p:sp>
        <p:nvSpPr>
          <p:cNvPr id="41" name="Google Shape;41;p7"/>
          <p:cNvSpPr txBox="1"/>
          <p:nvPr/>
        </p:nvSpPr>
        <p:spPr>
          <a:xfrm>
            <a:off x="87780" y="5626034"/>
            <a:ext cx="5647336" cy="615553"/>
          </a:xfrm>
          <a:prstGeom prst="rect">
            <a:avLst/>
          </a:prstGeom>
          <a:noFill/>
          <a:ln>
            <a:noFill/>
          </a:ln>
        </p:spPr>
        <p:txBody>
          <a:bodyPr spcFirstLastPara="1" wrap="square" lIns="0" tIns="0" rIns="0" bIns="0" anchor="t" anchorCtr="0">
            <a:spAutoFit/>
          </a:bodyPr>
          <a:lstStyle/>
          <a:p>
            <a:pPr marL="0" marR="0" lvl="0" indent="0" algn="just" rtl="0">
              <a:lnSpc>
                <a:spcPct val="152380"/>
              </a:lnSpc>
              <a:spcBef>
                <a:spcPts val="0"/>
              </a:spcBef>
              <a:spcAft>
                <a:spcPts val="0"/>
              </a:spcAft>
              <a:buClr>
                <a:srgbClr val="14499C"/>
              </a:buClr>
              <a:buSzPts val="1050"/>
              <a:buFont typeface="Arial"/>
              <a:buNone/>
            </a:pPr>
            <a:r>
              <a:rPr lang="en-US" sz="1050" b="1" i="0" u="none" strike="noStrike" cap="none">
                <a:solidFill>
                  <a:srgbClr val="14499C"/>
                </a:solidFill>
                <a:latin typeface="Calibri"/>
                <a:ea typeface="Calibri"/>
                <a:cs typeface="Calibri"/>
                <a:sym typeface="Calibri"/>
              </a:rPr>
              <a:t>Disclaimer: The European Commission support for the production of this website does not constitute an endorsement of the contents which reflects the views only of the authors, and the Commission cannot be held responsible for any use which may be made of the information contained therein.</a:t>
            </a:r>
            <a:endParaRPr sz="1050" b="0" i="0" u="none" strike="noStrike" cap="none">
              <a:solidFill>
                <a:srgbClr val="14499C"/>
              </a:solidFill>
              <a:latin typeface="Calibri"/>
              <a:ea typeface="Calibri"/>
              <a:cs typeface="Calibri"/>
              <a:sym typeface="Calibri"/>
            </a:endParaRPr>
          </a:p>
        </p:txBody>
      </p:sp>
      <p:pic>
        <p:nvPicPr>
          <p:cNvPr id="42" name="Google Shape;42;p7"/>
          <p:cNvPicPr preferRelativeResize="0"/>
          <p:nvPr/>
        </p:nvPicPr>
        <p:blipFill rotWithShape="1">
          <a:blip r:embed="rId2">
            <a:alphaModFix/>
          </a:blip>
          <a:srcRect l="25731"/>
          <a:stretch/>
        </p:blipFill>
        <p:spPr>
          <a:xfrm>
            <a:off x="5786907" y="5436932"/>
            <a:ext cx="3357093" cy="993758"/>
          </a:xfrm>
          <a:prstGeom prst="rect">
            <a:avLst/>
          </a:prstGeom>
          <a:noFill/>
          <a:ln>
            <a:noFill/>
          </a:ln>
        </p:spPr>
      </p:pic>
      <p:sp>
        <p:nvSpPr>
          <p:cNvPr id="43" name="Google Shape;43;p7"/>
          <p:cNvSpPr/>
          <p:nvPr/>
        </p:nvSpPr>
        <p:spPr>
          <a:xfrm>
            <a:off x="0" y="3036797"/>
            <a:ext cx="9152069" cy="2188028"/>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4" name="Google Shape;44;p7"/>
          <p:cNvSpPr/>
          <p:nvPr/>
        </p:nvSpPr>
        <p:spPr>
          <a:xfrm>
            <a:off x="0" y="750064"/>
            <a:ext cx="8833662" cy="1531807"/>
          </a:xfrm>
          <a:prstGeom prst="rect">
            <a:avLst/>
          </a:prstGeom>
          <a:solidFill>
            <a:srgbClr val="EB723E"/>
          </a:solidFill>
          <a:ln>
            <a:noFill/>
          </a:ln>
        </p:spPr>
        <p:txBody>
          <a:bodyPr spcFirstLastPara="1" wrap="square" lIns="540000" tIns="0" rIns="0" bIns="0" anchor="ctr" anchorCtr="0">
            <a:noAutofit/>
          </a:bodyPr>
          <a:lstStyle/>
          <a:p>
            <a:pPr marL="0" marR="0" lvl="0" indent="0" algn="l" rtl="0">
              <a:spcBef>
                <a:spcPts val="0"/>
              </a:spcBef>
              <a:spcAft>
                <a:spcPts val="0"/>
              </a:spcAft>
              <a:buNone/>
            </a:pPr>
            <a:endParaRPr sz="3200" b="1" i="0" u="none" strike="noStrike" cap="none">
              <a:solidFill>
                <a:schemeClr val="lt1"/>
              </a:solidFill>
              <a:latin typeface="Calibri"/>
              <a:ea typeface="Calibri"/>
              <a:cs typeface="Calibri"/>
              <a:sym typeface="Calibri"/>
            </a:endParaRPr>
          </a:p>
        </p:txBody>
      </p:sp>
      <p:sp>
        <p:nvSpPr>
          <p:cNvPr id="45" name="Google Shape;45;p7"/>
          <p:cNvSpPr/>
          <p:nvPr/>
        </p:nvSpPr>
        <p:spPr>
          <a:xfrm>
            <a:off x="1" y="6398813"/>
            <a:ext cx="8833661" cy="265078"/>
          </a:xfrm>
          <a:prstGeom prst="rect">
            <a:avLst/>
          </a:prstGeom>
          <a:solidFill>
            <a:srgbClr val="EB723E"/>
          </a:solidFill>
          <a:ln>
            <a:noFill/>
          </a:ln>
          <a:effectLst>
            <a:outerShdw dist="63500" dir="3600010" sx="103000" sy="103000" algn="tl" rotWithShape="0">
              <a:srgbClr val="1FBFD9">
                <a:alpha val="49803"/>
              </a:srgbClr>
            </a:outerShdw>
          </a:effectLst>
        </p:spPr>
        <p:txBody>
          <a:bodyPr spcFirstLastPara="1" wrap="square" lIns="0" tIns="0" rIns="0" bIns="0" anchor="ctr" anchorCtr="0">
            <a:noAutofit/>
          </a:bodyPr>
          <a:lstStyle/>
          <a:p>
            <a:pPr marL="0" marR="0" lvl="0" indent="0" algn="ctr" rtl="0">
              <a:spcBef>
                <a:spcPts val="0"/>
              </a:spcBef>
              <a:spcAft>
                <a:spcPts val="0"/>
              </a:spcAft>
              <a:buNone/>
            </a:pPr>
            <a:endParaRPr sz="1600" b="0" i="0" u="none" strike="noStrike" cap="none">
              <a:solidFill>
                <a:schemeClr val="lt1"/>
              </a:solidFill>
              <a:latin typeface="Calibri"/>
              <a:ea typeface="Calibri"/>
              <a:cs typeface="Calibri"/>
              <a:sym typeface="Calibri"/>
            </a:endParaRPr>
          </a:p>
        </p:txBody>
      </p:sp>
      <p:pic>
        <p:nvPicPr>
          <p:cNvPr id="46" name="Google Shape;46;p7"/>
          <p:cNvPicPr preferRelativeResize="0"/>
          <p:nvPr/>
        </p:nvPicPr>
        <p:blipFill rotWithShape="1">
          <a:blip r:embed="rId3">
            <a:alphaModFix/>
          </a:blip>
          <a:srcRect/>
          <a:stretch/>
        </p:blipFill>
        <p:spPr>
          <a:xfrm>
            <a:off x="2148397" y="3264860"/>
            <a:ext cx="4536867" cy="173190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0" y="0"/>
            <a:ext cx="9144000" cy="922338"/>
          </a:xfrm>
          <a:prstGeom prst="rect">
            <a:avLst/>
          </a:prstGeom>
          <a:solidFill>
            <a:srgbClr val="3F3F3F"/>
          </a:solid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600" b="0" i="0" u="none" strike="noStrike" cap="none">
                <a:solidFill>
                  <a:schemeClr val="lt1"/>
                </a:solidFill>
                <a:latin typeface="Calibri"/>
                <a:ea typeface="Calibri"/>
                <a:cs typeface="Calibri"/>
                <a:sym typeface="Calibri"/>
              </a:defRPr>
            </a:lvl1pPr>
            <a:lvl2pPr marR="0" lvl="1" algn="ctr" rtl="0">
              <a:spcBef>
                <a:spcPts val="0"/>
              </a:spcBef>
              <a:spcAft>
                <a:spcPts val="0"/>
              </a:spcAft>
              <a:buSzPts val="1400"/>
              <a:buNone/>
              <a:defRPr sz="3600" b="0" i="0" u="none" strike="noStrike" cap="none">
                <a:solidFill>
                  <a:schemeClr val="lt1"/>
                </a:solidFill>
                <a:latin typeface="Calibri"/>
                <a:ea typeface="Calibri"/>
                <a:cs typeface="Calibri"/>
                <a:sym typeface="Calibri"/>
              </a:defRPr>
            </a:lvl2pPr>
            <a:lvl3pPr marR="0" lvl="2" algn="ctr" rtl="0">
              <a:spcBef>
                <a:spcPts val="0"/>
              </a:spcBef>
              <a:spcAft>
                <a:spcPts val="0"/>
              </a:spcAft>
              <a:buSzPts val="1400"/>
              <a:buNone/>
              <a:defRPr sz="3600" b="0" i="0" u="none" strike="noStrike" cap="none">
                <a:solidFill>
                  <a:schemeClr val="lt1"/>
                </a:solidFill>
                <a:latin typeface="Calibri"/>
                <a:ea typeface="Calibri"/>
                <a:cs typeface="Calibri"/>
                <a:sym typeface="Calibri"/>
              </a:defRPr>
            </a:lvl3pPr>
            <a:lvl4pPr marR="0" lvl="3" algn="ctr" rtl="0">
              <a:spcBef>
                <a:spcPts val="0"/>
              </a:spcBef>
              <a:spcAft>
                <a:spcPts val="0"/>
              </a:spcAft>
              <a:buSzPts val="1400"/>
              <a:buNone/>
              <a:defRPr sz="3600" b="0" i="0" u="none" strike="noStrike" cap="none">
                <a:solidFill>
                  <a:schemeClr val="lt1"/>
                </a:solidFill>
                <a:latin typeface="Calibri"/>
                <a:ea typeface="Calibri"/>
                <a:cs typeface="Calibri"/>
                <a:sym typeface="Calibri"/>
              </a:defRPr>
            </a:lvl4pPr>
            <a:lvl5pPr marR="0" lvl="4" algn="ctr" rtl="0">
              <a:spcBef>
                <a:spcPts val="0"/>
              </a:spcBef>
              <a:spcAft>
                <a:spcPts val="0"/>
              </a:spcAft>
              <a:buSzPts val="1400"/>
              <a:buNone/>
              <a:defRPr sz="3600" b="0" i="0" u="none" strike="noStrike" cap="none">
                <a:solidFill>
                  <a:schemeClr val="lt1"/>
                </a:solidFill>
                <a:latin typeface="Calibri"/>
                <a:ea typeface="Calibri"/>
                <a:cs typeface="Calibri"/>
                <a:sym typeface="Calibri"/>
              </a:defRPr>
            </a:lvl5pPr>
            <a:lvl6pPr marR="0" lvl="5" algn="ctr" rtl="0">
              <a:spcBef>
                <a:spcPts val="0"/>
              </a:spcBef>
              <a:spcAft>
                <a:spcPts val="0"/>
              </a:spcAft>
              <a:buSzPts val="1400"/>
              <a:buNone/>
              <a:defRPr sz="3200" b="0" i="0" u="none" strike="noStrike" cap="none">
                <a:solidFill>
                  <a:schemeClr val="dk1"/>
                </a:solidFill>
                <a:latin typeface="Arial"/>
                <a:ea typeface="Arial"/>
                <a:cs typeface="Arial"/>
                <a:sym typeface="Arial"/>
              </a:defRPr>
            </a:lvl6pPr>
            <a:lvl7pPr marR="0" lvl="6" algn="ctr" rtl="0">
              <a:spcBef>
                <a:spcPts val="0"/>
              </a:spcBef>
              <a:spcAft>
                <a:spcPts val="0"/>
              </a:spcAft>
              <a:buSzPts val="1400"/>
              <a:buNone/>
              <a:defRPr sz="3200" b="0" i="0" u="none" strike="noStrike" cap="none">
                <a:solidFill>
                  <a:schemeClr val="dk1"/>
                </a:solidFill>
                <a:latin typeface="Arial"/>
                <a:ea typeface="Arial"/>
                <a:cs typeface="Arial"/>
                <a:sym typeface="Arial"/>
              </a:defRPr>
            </a:lvl7pPr>
            <a:lvl8pPr marR="0" lvl="7" algn="ctr" rtl="0">
              <a:spcBef>
                <a:spcPts val="0"/>
              </a:spcBef>
              <a:spcAft>
                <a:spcPts val="0"/>
              </a:spcAft>
              <a:buSzPts val="1400"/>
              <a:buNone/>
              <a:defRPr sz="3200" b="0" i="0" u="none" strike="noStrike" cap="none">
                <a:solidFill>
                  <a:schemeClr val="dk1"/>
                </a:solidFill>
                <a:latin typeface="Arial"/>
                <a:ea typeface="Arial"/>
                <a:cs typeface="Arial"/>
                <a:sym typeface="Arial"/>
              </a:defRPr>
            </a:lvl8pPr>
            <a:lvl9pPr marR="0" lvl="8" algn="ctr" rtl="0">
              <a:spcBef>
                <a:spcPts val="0"/>
              </a:spcBef>
              <a:spcAft>
                <a:spcPts val="0"/>
              </a:spcAft>
              <a:buSzPts val="1400"/>
              <a:buNone/>
              <a:defRPr sz="32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s://wiki.analog.com/resources/eval/user-guides/ad-fmcomms2-ebz/software/basic_iq_datafiles"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iki.analog.com/resources/eval/user-guides/ad-fmcomms2-ebz/software/filters"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8"/>
          <p:cNvSpPr/>
          <p:nvPr/>
        </p:nvSpPr>
        <p:spPr>
          <a:xfrm>
            <a:off x="-188007" y="725295"/>
            <a:ext cx="8833661" cy="1531807"/>
          </a:xfrm>
          <a:prstGeom prst="rect">
            <a:avLst/>
          </a:prstGeom>
          <a:noFill/>
          <a:ln>
            <a:noFill/>
          </a:ln>
        </p:spPr>
        <p:txBody>
          <a:bodyPr spcFirstLastPara="1" wrap="square" lIns="540000" tIns="0" rIns="0" bIns="0" anchor="ctr" anchorCtr="0">
            <a:noAutofit/>
          </a:bodyPr>
          <a:lstStyle/>
          <a:p>
            <a:pPr marL="0" marR="0" lvl="0" indent="0" algn="ctr" rtl="0">
              <a:spcBef>
                <a:spcPts val="0"/>
              </a:spcBef>
              <a:spcAft>
                <a:spcPts val="0"/>
              </a:spcAft>
              <a:buNone/>
            </a:pPr>
            <a:r>
              <a:rPr lang="en-US" sz="3200" b="1">
                <a:solidFill>
                  <a:schemeClr val="lt1"/>
                </a:solidFill>
              </a:rPr>
              <a:t>Experimentando en un Laboratorio Remoto de Radio Definida por Software</a:t>
            </a:r>
            <a:endParaRPr sz="3200" b="1">
              <a:solidFill>
                <a:schemeClr val="lt1"/>
              </a:solidFill>
            </a:endParaRPr>
          </a:p>
        </p:txBody>
      </p:sp>
      <p:sp>
        <p:nvSpPr>
          <p:cNvPr id="52" name="Google Shape;52;p8"/>
          <p:cNvSpPr txBox="1"/>
          <p:nvPr/>
        </p:nvSpPr>
        <p:spPr>
          <a:xfrm>
            <a:off x="-8069" y="6417614"/>
            <a:ext cx="9152069" cy="246221"/>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600" b="1">
                <a:solidFill>
                  <a:schemeClr val="lt1"/>
                </a:solidFill>
                <a:latin typeface="Calibri"/>
                <a:ea typeface="Calibri"/>
                <a:cs typeface="Calibri"/>
                <a:sym typeface="Calibri"/>
              </a:rPr>
              <a:t>Sep 2, 2022 - Córdoba</a:t>
            </a:r>
            <a:endParaRPr sz="1600" b="1" i="0" u="none" strike="noStrike" cap="none">
              <a:solidFill>
                <a:schemeClr val="lt1"/>
              </a:solidFill>
              <a:latin typeface="Calibri"/>
              <a:ea typeface="Calibri"/>
              <a:cs typeface="Calibri"/>
              <a:sym typeface="Calibri"/>
            </a:endParaRPr>
          </a:p>
        </p:txBody>
      </p:sp>
      <p:sp>
        <p:nvSpPr>
          <p:cNvPr id="53" name="Google Shape;53;p8"/>
          <p:cNvSpPr/>
          <p:nvPr/>
        </p:nvSpPr>
        <p:spPr>
          <a:xfrm>
            <a:off x="0" y="5582653"/>
            <a:ext cx="5813659" cy="72189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4" name="Google Shape;54;p8"/>
          <p:cNvSpPr txBox="1"/>
          <p:nvPr/>
        </p:nvSpPr>
        <p:spPr>
          <a:xfrm>
            <a:off x="52753" y="5600485"/>
            <a:ext cx="5653455" cy="668645"/>
          </a:xfrm>
          <a:prstGeom prst="rect">
            <a:avLst/>
          </a:prstGeom>
          <a:noFill/>
          <a:ln>
            <a:noFill/>
          </a:ln>
        </p:spPr>
        <p:txBody>
          <a:bodyPr spcFirstLastPara="1" wrap="square" lIns="0" tIns="0" rIns="0" bIns="0" anchor="ctr" anchorCtr="0">
            <a:spAutoFit/>
          </a:bodyPr>
          <a:lstStyle/>
          <a:p>
            <a:pPr marL="0" marR="0" lvl="0" indent="0" algn="just" rtl="0">
              <a:lnSpc>
                <a:spcPct val="150000"/>
              </a:lnSpc>
              <a:spcBef>
                <a:spcPts val="0"/>
              </a:spcBef>
              <a:spcAft>
                <a:spcPts val="0"/>
              </a:spcAft>
              <a:buNone/>
            </a:pPr>
            <a:r>
              <a:rPr lang="en-US" sz="1000" b="1" i="0" u="none" strike="noStrike" cap="none">
                <a:solidFill>
                  <a:srgbClr val="14499C"/>
                </a:solidFill>
                <a:latin typeface="Calibri"/>
                <a:ea typeface="Calibri"/>
                <a:cs typeface="Calibri"/>
                <a:sym typeface="Calibri"/>
              </a:rPr>
              <a:t>Disclaimer: The European Commission support for the production of this publication does not constitute an endorsement of the contents which reflects the views only of the authors, and the Commission cannot be held responsible for any use which may be made of the information contained therein.</a:t>
            </a:r>
            <a:endParaRPr sz="1000" b="1" i="0" u="none" strike="noStrike" cap="none">
              <a:solidFill>
                <a:srgbClr val="14499C"/>
              </a:solidFill>
              <a:latin typeface="Calibri"/>
              <a:ea typeface="Calibri"/>
              <a:cs typeface="Calibri"/>
              <a:sym typeface="Calibri"/>
            </a:endParaRPr>
          </a:p>
        </p:txBody>
      </p:sp>
      <p:sp>
        <p:nvSpPr>
          <p:cNvPr id="55" name="Google Shape;55;p8"/>
          <p:cNvSpPr/>
          <p:nvPr/>
        </p:nvSpPr>
        <p:spPr>
          <a:xfrm>
            <a:off x="5163075" y="3591825"/>
            <a:ext cx="1772400" cy="11235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6"/>
          <p:cNvSpPr txBox="1">
            <a:spLocks noGrp="1"/>
          </p:cNvSpPr>
          <p:nvPr>
            <p:ph type="title"/>
          </p:nvPr>
        </p:nvSpPr>
        <p:spPr>
          <a:xfrm>
            <a:off x="0" y="1"/>
            <a:ext cx="9144000" cy="555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pic>
        <p:nvPicPr>
          <p:cNvPr id="142" name="Google Shape;142;p16"/>
          <p:cNvPicPr preferRelativeResize="0"/>
          <p:nvPr/>
        </p:nvPicPr>
        <p:blipFill>
          <a:blip r:embed="rId3">
            <a:alphaModFix/>
          </a:blip>
          <a:stretch>
            <a:fillRect/>
          </a:stretch>
        </p:blipFill>
        <p:spPr>
          <a:xfrm>
            <a:off x="5486400" y="1372725"/>
            <a:ext cx="3562350" cy="3258450"/>
          </a:xfrm>
          <a:prstGeom prst="rect">
            <a:avLst/>
          </a:prstGeom>
          <a:noFill/>
          <a:ln>
            <a:noFill/>
          </a:ln>
        </p:spPr>
      </p:pic>
      <p:pic>
        <p:nvPicPr>
          <p:cNvPr id="143" name="Google Shape;143;p16"/>
          <p:cNvPicPr preferRelativeResize="0"/>
          <p:nvPr/>
        </p:nvPicPr>
        <p:blipFill>
          <a:blip r:embed="rId4">
            <a:alphaModFix/>
          </a:blip>
          <a:stretch>
            <a:fillRect/>
          </a:stretch>
        </p:blipFill>
        <p:spPr>
          <a:xfrm>
            <a:off x="76200" y="1677525"/>
            <a:ext cx="5181601" cy="2651840"/>
          </a:xfrm>
          <a:prstGeom prst="rect">
            <a:avLst/>
          </a:prstGeom>
          <a:noFill/>
          <a:ln>
            <a:noFill/>
          </a:ln>
        </p:spPr>
      </p:pic>
      <p:sp>
        <p:nvSpPr>
          <p:cNvPr id="144" name="Google Shape;144;p16"/>
          <p:cNvSpPr/>
          <p:nvPr/>
        </p:nvSpPr>
        <p:spPr>
          <a:xfrm>
            <a:off x="5571375" y="2258500"/>
            <a:ext cx="3410700" cy="14943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txBox="1">
            <a:spLocks noGrp="1"/>
          </p:cNvSpPr>
          <p:nvPr>
            <p:ph type="title"/>
          </p:nvPr>
        </p:nvSpPr>
        <p:spPr>
          <a:xfrm>
            <a:off x="0" y="1"/>
            <a:ext cx="9144000" cy="555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Transmitiendo tonos senoidales: Configuración</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7"/>
          <p:cNvSpPr txBox="1">
            <a:spLocks noGrp="1"/>
          </p:cNvSpPr>
          <p:nvPr>
            <p:ph type="title"/>
          </p:nvPr>
        </p:nvSpPr>
        <p:spPr>
          <a:xfrm>
            <a:off x="0" y="1"/>
            <a:ext cx="9144000" cy="555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Transmitiendo tonos senoidales: Visualización</a:t>
            </a:r>
            <a:endParaRPr/>
          </a:p>
        </p:txBody>
      </p:sp>
      <p:pic>
        <p:nvPicPr>
          <p:cNvPr id="152" name="Google Shape;152;p17"/>
          <p:cNvPicPr preferRelativeResize="0"/>
          <p:nvPr/>
        </p:nvPicPr>
        <p:blipFill>
          <a:blip r:embed="rId3">
            <a:alphaModFix/>
          </a:blip>
          <a:stretch>
            <a:fillRect/>
          </a:stretch>
        </p:blipFill>
        <p:spPr>
          <a:xfrm>
            <a:off x="6038025" y="3840350"/>
            <a:ext cx="3009901" cy="1830643"/>
          </a:xfrm>
          <a:prstGeom prst="rect">
            <a:avLst/>
          </a:prstGeom>
          <a:noFill/>
          <a:ln>
            <a:noFill/>
          </a:ln>
        </p:spPr>
      </p:pic>
      <p:pic>
        <p:nvPicPr>
          <p:cNvPr id="153" name="Google Shape;153;p17"/>
          <p:cNvPicPr preferRelativeResize="0"/>
          <p:nvPr/>
        </p:nvPicPr>
        <p:blipFill>
          <a:blip r:embed="rId4">
            <a:alphaModFix/>
          </a:blip>
          <a:stretch>
            <a:fillRect/>
          </a:stretch>
        </p:blipFill>
        <p:spPr>
          <a:xfrm>
            <a:off x="5915025" y="1533525"/>
            <a:ext cx="3009901" cy="1824450"/>
          </a:xfrm>
          <a:prstGeom prst="rect">
            <a:avLst/>
          </a:prstGeom>
          <a:noFill/>
          <a:ln>
            <a:noFill/>
          </a:ln>
        </p:spPr>
      </p:pic>
      <p:pic>
        <p:nvPicPr>
          <p:cNvPr id="154" name="Google Shape;154;p17"/>
          <p:cNvPicPr preferRelativeResize="0"/>
          <p:nvPr/>
        </p:nvPicPr>
        <p:blipFill>
          <a:blip r:embed="rId5">
            <a:alphaModFix/>
          </a:blip>
          <a:stretch>
            <a:fillRect/>
          </a:stretch>
        </p:blipFill>
        <p:spPr>
          <a:xfrm>
            <a:off x="152400" y="1525125"/>
            <a:ext cx="3009901" cy="1825684"/>
          </a:xfrm>
          <a:prstGeom prst="rect">
            <a:avLst/>
          </a:prstGeom>
          <a:noFill/>
          <a:ln>
            <a:noFill/>
          </a:ln>
        </p:spPr>
      </p:pic>
      <p:pic>
        <p:nvPicPr>
          <p:cNvPr id="155" name="Google Shape;155;p17"/>
          <p:cNvPicPr preferRelativeResize="0"/>
          <p:nvPr/>
        </p:nvPicPr>
        <p:blipFill>
          <a:blip r:embed="rId6">
            <a:alphaModFix/>
          </a:blip>
          <a:stretch>
            <a:fillRect/>
          </a:stretch>
        </p:blipFill>
        <p:spPr>
          <a:xfrm>
            <a:off x="152400" y="3789025"/>
            <a:ext cx="3114675" cy="1887875"/>
          </a:xfrm>
          <a:prstGeom prst="rect">
            <a:avLst/>
          </a:prstGeom>
          <a:noFill/>
          <a:ln>
            <a:noFill/>
          </a:ln>
        </p:spPr>
      </p:pic>
      <p:pic>
        <p:nvPicPr>
          <p:cNvPr id="156" name="Google Shape;156;p17"/>
          <p:cNvPicPr preferRelativeResize="0"/>
          <p:nvPr/>
        </p:nvPicPr>
        <p:blipFill>
          <a:blip r:embed="rId7">
            <a:alphaModFix/>
          </a:blip>
          <a:stretch>
            <a:fillRect/>
          </a:stretch>
        </p:blipFill>
        <p:spPr>
          <a:xfrm>
            <a:off x="3345700" y="3941425"/>
            <a:ext cx="2635751" cy="1583074"/>
          </a:xfrm>
          <a:prstGeom prst="rect">
            <a:avLst/>
          </a:prstGeom>
          <a:noFill/>
          <a:ln>
            <a:noFill/>
          </a:ln>
        </p:spPr>
      </p:pic>
      <p:pic>
        <p:nvPicPr>
          <p:cNvPr id="157" name="Google Shape;157;p17"/>
          <p:cNvPicPr preferRelativeResize="0"/>
          <p:nvPr/>
        </p:nvPicPr>
        <p:blipFill>
          <a:blip r:embed="rId8">
            <a:alphaModFix/>
          </a:blip>
          <a:stretch>
            <a:fillRect/>
          </a:stretch>
        </p:blipFill>
        <p:spPr>
          <a:xfrm>
            <a:off x="3206875" y="1703756"/>
            <a:ext cx="2635751" cy="1602019"/>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8"/>
          <p:cNvSpPr txBox="1">
            <a:spLocks noGrp="1"/>
          </p:cNvSpPr>
          <p:nvPr>
            <p:ph type="title"/>
          </p:nvPr>
        </p:nvSpPr>
        <p:spPr>
          <a:xfrm>
            <a:off x="0" y="1"/>
            <a:ext cx="9144000" cy="555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Filtrando señales</a:t>
            </a:r>
            <a:endParaRPr/>
          </a:p>
        </p:txBody>
      </p:sp>
      <p:pic>
        <p:nvPicPr>
          <p:cNvPr id="164" name="Google Shape;164;p18"/>
          <p:cNvPicPr preferRelativeResize="0"/>
          <p:nvPr/>
        </p:nvPicPr>
        <p:blipFill>
          <a:blip r:embed="rId3">
            <a:alphaModFix/>
          </a:blip>
          <a:stretch>
            <a:fillRect/>
          </a:stretch>
        </p:blipFill>
        <p:spPr>
          <a:xfrm>
            <a:off x="3067050" y="3106375"/>
            <a:ext cx="2895599" cy="1750425"/>
          </a:xfrm>
          <a:prstGeom prst="rect">
            <a:avLst/>
          </a:prstGeom>
          <a:noFill/>
          <a:ln>
            <a:noFill/>
          </a:ln>
        </p:spPr>
      </p:pic>
      <p:pic>
        <p:nvPicPr>
          <p:cNvPr id="165" name="Google Shape;165;p18"/>
          <p:cNvPicPr preferRelativeResize="0"/>
          <p:nvPr/>
        </p:nvPicPr>
        <p:blipFill>
          <a:blip r:embed="rId4">
            <a:alphaModFix/>
          </a:blip>
          <a:stretch>
            <a:fillRect/>
          </a:stretch>
        </p:blipFill>
        <p:spPr>
          <a:xfrm>
            <a:off x="6128400" y="3102378"/>
            <a:ext cx="2933274" cy="1780371"/>
          </a:xfrm>
          <a:prstGeom prst="rect">
            <a:avLst/>
          </a:prstGeom>
          <a:noFill/>
          <a:ln>
            <a:noFill/>
          </a:ln>
        </p:spPr>
      </p:pic>
      <p:pic>
        <p:nvPicPr>
          <p:cNvPr id="166" name="Google Shape;166;p18"/>
          <p:cNvPicPr preferRelativeResize="0"/>
          <p:nvPr/>
        </p:nvPicPr>
        <p:blipFill>
          <a:blip r:embed="rId5">
            <a:alphaModFix/>
          </a:blip>
          <a:stretch>
            <a:fillRect/>
          </a:stretch>
        </p:blipFill>
        <p:spPr>
          <a:xfrm>
            <a:off x="76200" y="3106375"/>
            <a:ext cx="2826075" cy="1703750"/>
          </a:xfrm>
          <a:prstGeom prst="rect">
            <a:avLst/>
          </a:prstGeom>
          <a:noFill/>
          <a:ln>
            <a:noFill/>
          </a:ln>
        </p:spPr>
      </p:pic>
      <p:pic>
        <p:nvPicPr>
          <p:cNvPr id="167" name="Google Shape;167;p18"/>
          <p:cNvPicPr preferRelativeResize="0"/>
          <p:nvPr/>
        </p:nvPicPr>
        <p:blipFill>
          <a:blip r:embed="rId6">
            <a:alphaModFix/>
          </a:blip>
          <a:stretch>
            <a:fillRect/>
          </a:stretch>
        </p:blipFill>
        <p:spPr>
          <a:xfrm>
            <a:off x="990600" y="839325"/>
            <a:ext cx="6153150" cy="1880975"/>
          </a:xfrm>
          <a:prstGeom prst="rect">
            <a:avLst/>
          </a:prstGeom>
          <a:noFill/>
          <a:ln>
            <a:noFill/>
          </a:ln>
        </p:spPr>
      </p:pic>
      <p:sp>
        <p:nvSpPr>
          <p:cNvPr id="168" name="Google Shape;168;p18"/>
          <p:cNvSpPr/>
          <p:nvPr/>
        </p:nvSpPr>
        <p:spPr>
          <a:xfrm>
            <a:off x="1085850" y="1267900"/>
            <a:ext cx="952500" cy="3990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9"/>
          <p:cNvSpPr txBox="1">
            <a:spLocks noGrp="1"/>
          </p:cNvSpPr>
          <p:nvPr>
            <p:ph type="title"/>
          </p:nvPr>
        </p:nvSpPr>
        <p:spPr>
          <a:xfrm>
            <a:off x="0" y="1"/>
            <a:ext cx="9144000" cy="555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Mas señales</a:t>
            </a:r>
            <a:endParaRPr/>
          </a:p>
        </p:txBody>
      </p:sp>
      <p:pic>
        <p:nvPicPr>
          <p:cNvPr id="175" name="Google Shape;175;p19"/>
          <p:cNvPicPr preferRelativeResize="0"/>
          <p:nvPr/>
        </p:nvPicPr>
        <p:blipFill>
          <a:blip r:embed="rId3">
            <a:alphaModFix/>
          </a:blip>
          <a:stretch>
            <a:fillRect/>
          </a:stretch>
        </p:blipFill>
        <p:spPr>
          <a:xfrm>
            <a:off x="3352800" y="1427225"/>
            <a:ext cx="4638676" cy="3106675"/>
          </a:xfrm>
          <a:prstGeom prst="rect">
            <a:avLst/>
          </a:prstGeom>
          <a:noFill/>
          <a:ln>
            <a:noFill/>
          </a:ln>
        </p:spPr>
      </p:pic>
      <p:pic>
        <p:nvPicPr>
          <p:cNvPr id="176" name="Google Shape;176;p19"/>
          <p:cNvPicPr preferRelativeResize="0"/>
          <p:nvPr/>
        </p:nvPicPr>
        <p:blipFill>
          <a:blip r:embed="rId4">
            <a:alphaModFix/>
          </a:blip>
          <a:stretch>
            <a:fillRect/>
          </a:stretch>
        </p:blipFill>
        <p:spPr>
          <a:xfrm>
            <a:off x="304800" y="1525125"/>
            <a:ext cx="2438400" cy="2838995"/>
          </a:xfrm>
          <a:prstGeom prst="rect">
            <a:avLst/>
          </a:prstGeom>
          <a:noFill/>
          <a:ln>
            <a:noFill/>
          </a:ln>
        </p:spPr>
      </p:pic>
      <p:sp>
        <p:nvSpPr>
          <p:cNvPr id="177" name="Google Shape;177;p19"/>
          <p:cNvSpPr/>
          <p:nvPr/>
        </p:nvSpPr>
        <p:spPr>
          <a:xfrm>
            <a:off x="313575" y="2258500"/>
            <a:ext cx="2438400" cy="14943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0"/>
          <p:cNvSpPr txBox="1">
            <a:spLocks noGrp="1"/>
          </p:cNvSpPr>
          <p:nvPr>
            <p:ph type="title"/>
          </p:nvPr>
        </p:nvSpPr>
        <p:spPr>
          <a:xfrm>
            <a:off x="0" y="1"/>
            <a:ext cx="9144000" cy="555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Importando señales</a:t>
            </a:r>
            <a:endParaRPr/>
          </a:p>
        </p:txBody>
      </p:sp>
      <p:pic>
        <p:nvPicPr>
          <p:cNvPr id="184" name="Google Shape;184;p20"/>
          <p:cNvPicPr preferRelativeResize="0"/>
          <p:nvPr/>
        </p:nvPicPr>
        <p:blipFill>
          <a:blip r:embed="rId3">
            <a:alphaModFix/>
          </a:blip>
          <a:stretch>
            <a:fillRect/>
          </a:stretch>
        </p:blipFill>
        <p:spPr>
          <a:xfrm>
            <a:off x="4207674" y="1657350"/>
            <a:ext cx="3023787" cy="2047875"/>
          </a:xfrm>
          <a:prstGeom prst="rect">
            <a:avLst/>
          </a:prstGeom>
          <a:noFill/>
          <a:ln>
            <a:noFill/>
          </a:ln>
        </p:spPr>
      </p:pic>
      <p:pic>
        <p:nvPicPr>
          <p:cNvPr id="185" name="Google Shape;185;p20"/>
          <p:cNvPicPr preferRelativeResize="0"/>
          <p:nvPr/>
        </p:nvPicPr>
        <p:blipFill>
          <a:blip r:embed="rId4">
            <a:alphaModFix/>
          </a:blip>
          <a:stretch>
            <a:fillRect/>
          </a:stretch>
        </p:blipFill>
        <p:spPr>
          <a:xfrm>
            <a:off x="4217197" y="3811125"/>
            <a:ext cx="2962276" cy="2004160"/>
          </a:xfrm>
          <a:prstGeom prst="rect">
            <a:avLst/>
          </a:prstGeom>
          <a:noFill/>
          <a:ln>
            <a:noFill/>
          </a:ln>
        </p:spPr>
      </p:pic>
      <p:pic>
        <p:nvPicPr>
          <p:cNvPr id="186" name="Google Shape;186;p20"/>
          <p:cNvPicPr preferRelativeResize="0"/>
          <p:nvPr/>
        </p:nvPicPr>
        <p:blipFill>
          <a:blip r:embed="rId5">
            <a:alphaModFix/>
          </a:blip>
          <a:stretch>
            <a:fillRect/>
          </a:stretch>
        </p:blipFill>
        <p:spPr>
          <a:xfrm>
            <a:off x="1247700" y="1677525"/>
            <a:ext cx="2254709" cy="4151775"/>
          </a:xfrm>
          <a:prstGeom prst="rect">
            <a:avLst/>
          </a:prstGeom>
          <a:noFill/>
          <a:ln>
            <a:noFill/>
          </a:ln>
        </p:spPr>
      </p:pic>
      <p:sp>
        <p:nvSpPr>
          <p:cNvPr id="187" name="Google Shape;187;p20"/>
          <p:cNvSpPr/>
          <p:nvPr/>
        </p:nvSpPr>
        <p:spPr>
          <a:xfrm>
            <a:off x="1295400" y="2524125"/>
            <a:ext cx="2085900" cy="11811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1"/>
          <p:cNvSpPr txBox="1">
            <a:spLocks noGrp="1"/>
          </p:cNvSpPr>
          <p:nvPr>
            <p:ph type="title"/>
          </p:nvPr>
        </p:nvSpPr>
        <p:spPr>
          <a:xfrm>
            <a:off x="0" y="1"/>
            <a:ext cx="9144000" cy="555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Importando señales</a:t>
            </a:r>
            <a:endParaRPr/>
          </a:p>
        </p:txBody>
      </p:sp>
      <p:pic>
        <p:nvPicPr>
          <p:cNvPr id="194" name="Google Shape;194;p21"/>
          <p:cNvPicPr preferRelativeResize="0"/>
          <p:nvPr/>
        </p:nvPicPr>
        <p:blipFill>
          <a:blip r:embed="rId3">
            <a:alphaModFix/>
          </a:blip>
          <a:stretch>
            <a:fillRect/>
          </a:stretch>
        </p:blipFill>
        <p:spPr>
          <a:xfrm>
            <a:off x="152400" y="839325"/>
            <a:ext cx="2132606" cy="4151775"/>
          </a:xfrm>
          <a:prstGeom prst="rect">
            <a:avLst/>
          </a:prstGeom>
          <a:noFill/>
          <a:ln>
            <a:noFill/>
          </a:ln>
        </p:spPr>
      </p:pic>
      <p:pic>
        <p:nvPicPr>
          <p:cNvPr id="195" name="Google Shape;195;p21"/>
          <p:cNvPicPr preferRelativeResize="0"/>
          <p:nvPr/>
        </p:nvPicPr>
        <p:blipFill>
          <a:blip r:embed="rId4">
            <a:alphaModFix/>
          </a:blip>
          <a:stretch>
            <a:fillRect/>
          </a:stretch>
        </p:blipFill>
        <p:spPr>
          <a:xfrm>
            <a:off x="2513606" y="839325"/>
            <a:ext cx="6351305" cy="4151775"/>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2"/>
          <p:cNvSpPr txBox="1">
            <a:spLocks noGrp="1"/>
          </p:cNvSpPr>
          <p:nvPr>
            <p:ph type="title"/>
          </p:nvPr>
        </p:nvSpPr>
        <p:spPr>
          <a:xfrm>
            <a:off x="0" y="1"/>
            <a:ext cx="9144000" cy="555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Exportando señales desde Matlab</a:t>
            </a:r>
            <a:endParaRPr/>
          </a:p>
        </p:txBody>
      </p:sp>
      <p:pic>
        <p:nvPicPr>
          <p:cNvPr id="202" name="Google Shape;202;p22"/>
          <p:cNvPicPr preferRelativeResize="0"/>
          <p:nvPr/>
        </p:nvPicPr>
        <p:blipFill>
          <a:blip r:embed="rId3">
            <a:alphaModFix/>
          </a:blip>
          <a:stretch>
            <a:fillRect/>
          </a:stretch>
        </p:blipFill>
        <p:spPr>
          <a:xfrm>
            <a:off x="47625" y="1209675"/>
            <a:ext cx="1145800" cy="2314575"/>
          </a:xfrm>
          <a:prstGeom prst="rect">
            <a:avLst/>
          </a:prstGeom>
          <a:noFill/>
          <a:ln>
            <a:noFill/>
          </a:ln>
        </p:spPr>
      </p:pic>
      <p:pic>
        <p:nvPicPr>
          <p:cNvPr id="203" name="Google Shape;203;p22"/>
          <p:cNvPicPr preferRelativeResize="0"/>
          <p:nvPr/>
        </p:nvPicPr>
        <p:blipFill>
          <a:blip r:embed="rId4">
            <a:alphaModFix/>
          </a:blip>
          <a:stretch>
            <a:fillRect/>
          </a:stretch>
        </p:blipFill>
        <p:spPr>
          <a:xfrm>
            <a:off x="1660475" y="1962150"/>
            <a:ext cx="2419450" cy="1047750"/>
          </a:xfrm>
          <a:prstGeom prst="rect">
            <a:avLst/>
          </a:prstGeom>
          <a:noFill/>
          <a:ln>
            <a:noFill/>
          </a:ln>
        </p:spPr>
      </p:pic>
      <p:pic>
        <p:nvPicPr>
          <p:cNvPr id="204" name="Google Shape;204;p22"/>
          <p:cNvPicPr preferRelativeResize="0"/>
          <p:nvPr/>
        </p:nvPicPr>
        <p:blipFill>
          <a:blip r:embed="rId5">
            <a:alphaModFix/>
          </a:blip>
          <a:stretch>
            <a:fillRect/>
          </a:stretch>
        </p:blipFill>
        <p:spPr>
          <a:xfrm>
            <a:off x="4579925" y="862335"/>
            <a:ext cx="1856275" cy="3471541"/>
          </a:xfrm>
          <a:prstGeom prst="rect">
            <a:avLst/>
          </a:prstGeom>
          <a:noFill/>
          <a:ln>
            <a:noFill/>
          </a:ln>
        </p:spPr>
      </p:pic>
      <p:pic>
        <p:nvPicPr>
          <p:cNvPr id="205" name="Google Shape;205;p22"/>
          <p:cNvPicPr preferRelativeResize="0"/>
          <p:nvPr/>
        </p:nvPicPr>
        <p:blipFill>
          <a:blip r:embed="rId6">
            <a:alphaModFix/>
          </a:blip>
          <a:stretch>
            <a:fillRect/>
          </a:stretch>
        </p:blipFill>
        <p:spPr>
          <a:xfrm>
            <a:off x="6982977" y="1743075"/>
            <a:ext cx="2008624" cy="1323976"/>
          </a:xfrm>
          <a:prstGeom prst="rect">
            <a:avLst/>
          </a:prstGeom>
          <a:noFill/>
          <a:ln>
            <a:noFill/>
          </a:ln>
        </p:spPr>
      </p:pic>
      <p:sp>
        <p:nvSpPr>
          <p:cNvPr id="206" name="Google Shape;206;p22"/>
          <p:cNvSpPr/>
          <p:nvPr/>
        </p:nvSpPr>
        <p:spPr>
          <a:xfrm>
            <a:off x="1212775" y="2263975"/>
            <a:ext cx="416100" cy="298200"/>
          </a:xfrm>
          <a:prstGeom prst="rightArrow">
            <a:avLst>
              <a:gd name="adj1" fmla="val 50000"/>
              <a:gd name="adj2" fmla="val 50000"/>
            </a:avLst>
          </a:prstGeom>
          <a:solidFill>
            <a:srgbClr val="FFEB38"/>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4108375" y="2263975"/>
            <a:ext cx="416100" cy="298200"/>
          </a:xfrm>
          <a:prstGeom prst="rightArrow">
            <a:avLst>
              <a:gd name="adj1" fmla="val 50000"/>
              <a:gd name="adj2" fmla="val 50000"/>
            </a:avLst>
          </a:prstGeom>
          <a:solidFill>
            <a:srgbClr val="FFEB38"/>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6470575" y="2263975"/>
            <a:ext cx="416100" cy="298200"/>
          </a:xfrm>
          <a:prstGeom prst="rightArrow">
            <a:avLst>
              <a:gd name="adj1" fmla="val 50000"/>
              <a:gd name="adj2" fmla="val 50000"/>
            </a:avLst>
          </a:prstGeom>
          <a:solidFill>
            <a:srgbClr val="FFEB38"/>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2886075" y="2439475"/>
            <a:ext cx="1076400" cy="4656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4638675" y="2058475"/>
            <a:ext cx="1730400" cy="4656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1 CuadroTexto"/>
          <p:cNvSpPr txBox="1"/>
          <p:nvPr/>
        </p:nvSpPr>
        <p:spPr>
          <a:xfrm>
            <a:off x="2852620" y="5738718"/>
            <a:ext cx="3286489" cy="307777"/>
          </a:xfrm>
          <a:prstGeom prst="rect">
            <a:avLst/>
          </a:prstGeom>
          <a:noFill/>
        </p:spPr>
        <p:txBody>
          <a:bodyPr wrap="square" rtlCol="0">
            <a:spAutoFit/>
          </a:bodyPr>
          <a:lstStyle/>
          <a:p>
            <a:r>
              <a:rPr lang="es-AR" dirty="0" smtClean="0"/>
              <a:t>Más </a:t>
            </a:r>
            <a:r>
              <a:rPr lang="es-AR" dirty="0"/>
              <a:t>información en: </a:t>
            </a:r>
            <a:r>
              <a:rPr lang="es-AR" dirty="0" smtClean="0"/>
              <a:t> </a:t>
            </a:r>
            <a:r>
              <a:rPr lang="es-AR" dirty="0" err="1" smtClean="0">
                <a:hlinkClick r:id="rId7"/>
              </a:rPr>
              <a:t>basic_iq_datafiles</a:t>
            </a:r>
            <a:endParaRPr lang="es-A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3"/>
          <p:cNvSpPr txBox="1">
            <a:spLocks noGrp="1"/>
          </p:cNvSpPr>
          <p:nvPr>
            <p:ph type="title"/>
          </p:nvPr>
        </p:nvSpPr>
        <p:spPr>
          <a:xfrm>
            <a:off x="0" y="1"/>
            <a:ext cx="9144000" cy="555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La conexión remota</a:t>
            </a:r>
            <a:endParaRPr/>
          </a:p>
        </p:txBody>
      </p:sp>
      <p:sp>
        <p:nvSpPr>
          <p:cNvPr id="217" name="Google Shape;217;p23"/>
          <p:cNvSpPr/>
          <p:nvPr/>
        </p:nvSpPr>
        <p:spPr>
          <a:xfrm rot="-5400000">
            <a:off x="1523700" y="-756825"/>
            <a:ext cx="3199200" cy="6048300"/>
          </a:xfrm>
          <a:prstGeom prst="homePlate">
            <a:avLst>
              <a:gd name="adj" fmla="val 50000"/>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8" name="Google Shape;218;p23"/>
          <p:cNvPicPr preferRelativeResize="0"/>
          <p:nvPr/>
        </p:nvPicPr>
        <p:blipFill>
          <a:blip r:embed="rId3">
            <a:alphaModFix/>
          </a:blip>
          <a:stretch>
            <a:fillRect/>
          </a:stretch>
        </p:blipFill>
        <p:spPr>
          <a:xfrm>
            <a:off x="1009650" y="1877550"/>
            <a:ext cx="381000" cy="514350"/>
          </a:xfrm>
          <a:prstGeom prst="rect">
            <a:avLst/>
          </a:prstGeom>
          <a:noFill/>
          <a:ln>
            <a:noFill/>
          </a:ln>
        </p:spPr>
      </p:pic>
      <p:pic>
        <p:nvPicPr>
          <p:cNvPr id="219" name="Google Shape;219;p23"/>
          <p:cNvPicPr preferRelativeResize="0"/>
          <p:nvPr/>
        </p:nvPicPr>
        <p:blipFill>
          <a:blip r:embed="rId4">
            <a:alphaModFix/>
          </a:blip>
          <a:stretch>
            <a:fillRect/>
          </a:stretch>
        </p:blipFill>
        <p:spPr>
          <a:xfrm rot="10800000">
            <a:off x="1905000" y="2010900"/>
            <a:ext cx="1162050" cy="209550"/>
          </a:xfrm>
          <a:prstGeom prst="rect">
            <a:avLst/>
          </a:prstGeom>
          <a:noFill/>
          <a:ln>
            <a:noFill/>
          </a:ln>
        </p:spPr>
      </p:pic>
      <p:pic>
        <p:nvPicPr>
          <p:cNvPr id="220" name="Google Shape;220;p23"/>
          <p:cNvPicPr preferRelativeResize="0"/>
          <p:nvPr/>
        </p:nvPicPr>
        <p:blipFill>
          <a:blip r:embed="rId5">
            <a:alphaModFix/>
          </a:blip>
          <a:stretch>
            <a:fillRect/>
          </a:stretch>
        </p:blipFill>
        <p:spPr>
          <a:xfrm>
            <a:off x="4257675" y="2109775"/>
            <a:ext cx="1334300" cy="820275"/>
          </a:xfrm>
          <a:prstGeom prst="rect">
            <a:avLst/>
          </a:prstGeom>
          <a:noFill/>
          <a:ln>
            <a:noFill/>
          </a:ln>
        </p:spPr>
      </p:pic>
      <p:sp>
        <p:nvSpPr>
          <p:cNvPr id="221" name="Google Shape;221;p23"/>
          <p:cNvSpPr/>
          <p:nvPr/>
        </p:nvSpPr>
        <p:spPr>
          <a:xfrm rot="-5400000">
            <a:off x="2043750" y="2719950"/>
            <a:ext cx="2170500" cy="4772100"/>
          </a:xfrm>
          <a:prstGeom prst="homePlate">
            <a:avLst>
              <a:gd name="adj" fmla="val 50000"/>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txBox="1"/>
          <p:nvPr/>
        </p:nvSpPr>
        <p:spPr>
          <a:xfrm>
            <a:off x="1590900" y="1269225"/>
            <a:ext cx="3114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Roboto Slab"/>
                <a:ea typeface="Roboto Slab"/>
                <a:cs typeface="Roboto Slab"/>
                <a:sym typeface="Roboto Slab"/>
              </a:rPr>
              <a:t>Laboratorio de Comunicaciones Digitales (LCD)</a:t>
            </a:r>
            <a:endParaRPr b="1">
              <a:latin typeface="Roboto Slab"/>
              <a:ea typeface="Roboto Slab"/>
              <a:cs typeface="Roboto Slab"/>
              <a:sym typeface="Roboto Slab"/>
            </a:endParaRPr>
          </a:p>
        </p:txBody>
      </p:sp>
      <p:pic>
        <p:nvPicPr>
          <p:cNvPr id="223" name="Google Shape;223;p23"/>
          <p:cNvPicPr preferRelativeResize="0"/>
          <p:nvPr/>
        </p:nvPicPr>
        <p:blipFill>
          <a:blip r:embed="rId6">
            <a:alphaModFix/>
          </a:blip>
          <a:stretch>
            <a:fillRect/>
          </a:stretch>
        </p:blipFill>
        <p:spPr>
          <a:xfrm>
            <a:off x="1581498" y="4817777"/>
            <a:ext cx="685500" cy="564973"/>
          </a:xfrm>
          <a:prstGeom prst="rect">
            <a:avLst/>
          </a:prstGeom>
          <a:noFill/>
          <a:ln>
            <a:noFill/>
          </a:ln>
        </p:spPr>
      </p:pic>
      <p:pic>
        <p:nvPicPr>
          <p:cNvPr id="224" name="Google Shape;224;p23"/>
          <p:cNvPicPr preferRelativeResize="0"/>
          <p:nvPr/>
        </p:nvPicPr>
        <p:blipFill>
          <a:blip r:embed="rId7">
            <a:alphaModFix/>
          </a:blip>
          <a:stretch>
            <a:fillRect/>
          </a:stretch>
        </p:blipFill>
        <p:spPr>
          <a:xfrm>
            <a:off x="3903124" y="4855624"/>
            <a:ext cx="692700" cy="692700"/>
          </a:xfrm>
          <a:prstGeom prst="rect">
            <a:avLst/>
          </a:prstGeom>
          <a:noFill/>
          <a:ln>
            <a:noFill/>
          </a:ln>
        </p:spPr>
      </p:pic>
      <p:sp>
        <p:nvSpPr>
          <p:cNvPr id="225" name="Google Shape;225;p23"/>
          <p:cNvSpPr txBox="1"/>
          <p:nvPr/>
        </p:nvSpPr>
        <p:spPr>
          <a:xfrm>
            <a:off x="905100" y="2336025"/>
            <a:ext cx="685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Roboto Slab"/>
                <a:ea typeface="Roboto Slab"/>
                <a:cs typeface="Roboto Slab"/>
                <a:sym typeface="Roboto Slab"/>
              </a:rPr>
              <a:t>SDR</a:t>
            </a:r>
            <a:endParaRPr>
              <a:latin typeface="Roboto Slab"/>
              <a:ea typeface="Roboto Slab"/>
              <a:cs typeface="Roboto Slab"/>
              <a:sym typeface="Roboto Slab"/>
            </a:endParaRPr>
          </a:p>
        </p:txBody>
      </p:sp>
      <p:sp>
        <p:nvSpPr>
          <p:cNvPr id="226" name="Google Shape;226;p23"/>
          <p:cNvSpPr txBox="1"/>
          <p:nvPr/>
        </p:nvSpPr>
        <p:spPr>
          <a:xfrm>
            <a:off x="1362300" y="2208675"/>
            <a:ext cx="249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Roboto Slab"/>
                <a:ea typeface="Roboto Slab"/>
                <a:cs typeface="Roboto Slab"/>
                <a:sym typeface="Roboto Slab"/>
              </a:rPr>
              <a:t>Adaptador USB-Ethernet</a:t>
            </a:r>
            <a:endParaRPr>
              <a:latin typeface="Roboto Slab"/>
              <a:ea typeface="Roboto Slab"/>
              <a:cs typeface="Roboto Slab"/>
              <a:sym typeface="Roboto Slab"/>
            </a:endParaRPr>
          </a:p>
        </p:txBody>
      </p:sp>
      <p:sp>
        <p:nvSpPr>
          <p:cNvPr id="227" name="Google Shape;227;p23"/>
          <p:cNvSpPr txBox="1"/>
          <p:nvPr/>
        </p:nvSpPr>
        <p:spPr>
          <a:xfrm>
            <a:off x="3953100" y="2869425"/>
            <a:ext cx="180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Roboto Slab"/>
                <a:ea typeface="Roboto Slab"/>
                <a:cs typeface="Roboto Slab"/>
                <a:sym typeface="Roboto Slab"/>
              </a:rPr>
              <a:t>Modem Cisco con SSL VPN Server</a:t>
            </a:r>
            <a:endParaRPr>
              <a:latin typeface="Roboto Slab"/>
              <a:ea typeface="Roboto Slab"/>
              <a:cs typeface="Roboto Slab"/>
              <a:sym typeface="Roboto Slab"/>
            </a:endParaRPr>
          </a:p>
        </p:txBody>
      </p:sp>
      <p:sp>
        <p:nvSpPr>
          <p:cNvPr id="228" name="Google Shape;228;p23"/>
          <p:cNvSpPr txBox="1"/>
          <p:nvPr/>
        </p:nvSpPr>
        <p:spPr>
          <a:xfrm>
            <a:off x="1514700" y="4241025"/>
            <a:ext cx="3114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latin typeface="Roboto Slab"/>
                <a:ea typeface="Roboto Slab"/>
                <a:cs typeface="Roboto Slab"/>
                <a:sym typeface="Roboto Slab"/>
              </a:rPr>
              <a:t>Hogar</a:t>
            </a:r>
            <a:endParaRPr b="1">
              <a:latin typeface="Roboto Slab"/>
              <a:ea typeface="Roboto Slab"/>
              <a:cs typeface="Roboto Slab"/>
              <a:sym typeface="Roboto Slab"/>
            </a:endParaRPr>
          </a:p>
        </p:txBody>
      </p:sp>
      <p:sp>
        <p:nvSpPr>
          <p:cNvPr id="229" name="Google Shape;229;p23"/>
          <p:cNvSpPr txBox="1"/>
          <p:nvPr/>
        </p:nvSpPr>
        <p:spPr>
          <a:xfrm>
            <a:off x="600300" y="5384025"/>
            <a:ext cx="2714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latin typeface="Roboto Slab"/>
                <a:ea typeface="Roboto Slab"/>
                <a:cs typeface="Roboto Slab"/>
                <a:sym typeface="Roboto Slab"/>
              </a:rPr>
              <a:t>Computadora con </a:t>
            </a:r>
            <a:endParaRPr sz="1200">
              <a:latin typeface="Roboto Slab"/>
              <a:ea typeface="Roboto Slab"/>
              <a:cs typeface="Roboto Slab"/>
              <a:sym typeface="Roboto Slab"/>
            </a:endParaRPr>
          </a:p>
          <a:p>
            <a:pPr marL="0" lvl="0" indent="0" algn="ctr" rtl="0">
              <a:spcBef>
                <a:spcPts val="0"/>
              </a:spcBef>
              <a:spcAft>
                <a:spcPts val="0"/>
              </a:spcAft>
              <a:buNone/>
            </a:pPr>
            <a:r>
              <a:rPr lang="en-US" sz="1200">
                <a:latin typeface="Roboto Slab"/>
                <a:ea typeface="Roboto Slab"/>
                <a:cs typeface="Roboto Slab"/>
                <a:sym typeface="Roboto Slab"/>
              </a:rPr>
              <a:t>IIO Oscilloscope y con cliente VPN (Cisco AnyConnect)</a:t>
            </a:r>
            <a:endParaRPr sz="1200">
              <a:latin typeface="Roboto Slab"/>
              <a:ea typeface="Roboto Slab"/>
              <a:cs typeface="Roboto Slab"/>
              <a:sym typeface="Roboto Slab"/>
            </a:endParaRPr>
          </a:p>
        </p:txBody>
      </p:sp>
      <p:sp>
        <p:nvSpPr>
          <p:cNvPr id="230" name="Google Shape;230;p23"/>
          <p:cNvSpPr/>
          <p:nvPr/>
        </p:nvSpPr>
        <p:spPr>
          <a:xfrm>
            <a:off x="1428750" y="2028825"/>
            <a:ext cx="381000" cy="152400"/>
          </a:xfrm>
          <a:prstGeom prst="leftRightArrow">
            <a:avLst>
              <a:gd name="adj1" fmla="val 50000"/>
              <a:gd name="adj2" fmla="val 50000"/>
            </a:avLst>
          </a:prstGeom>
          <a:solidFill>
            <a:srgbClr val="FFEB38"/>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3181350" y="2028825"/>
            <a:ext cx="1001400" cy="152400"/>
          </a:xfrm>
          <a:prstGeom prst="leftRightArrow">
            <a:avLst>
              <a:gd name="adj1" fmla="val 50000"/>
              <a:gd name="adj2" fmla="val 50000"/>
            </a:avLst>
          </a:prstGeom>
          <a:solidFill>
            <a:srgbClr val="FFEB38"/>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txBox="1"/>
          <p:nvPr/>
        </p:nvSpPr>
        <p:spPr>
          <a:xfrm>
            <a:off x="3724500" y="5536425"/>
            <a:ext cx="1133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a:latin typeface="Roboto Slab"/>
                <a:ea typeface="Roboto Slab"/>
                <a:cs typeface="Roboto Slab"/>
                <a:sym typeface="Roboto Slab"/>
              </a:rPr>
              <a:t>Modem</a:t>
            </a:r>
            <a:endParaRPr sz="1200">
              <a:latin typeface="Roboto Slab"/>
              <a:ea typeface="Roboto Slab"/>
              <a:cs typeface="Roboto Slab"/>
              <a:sym typeface="Roboto Slab"/>
            </a:endParaRPr>
          </a:p>
        </p:txBody>
      </p:sp>
      <p:sp>
        <p:nvSpPr>
          <p:cNvPr id="233" name="Google Shape;233;p23"/>
          <p:cNvSpPr/>
          <p:nvPr/>
        </p:nvSpPr>
        <p:spPr>
          <a:xfrm>
            <a:off x="4705350" y="5153025"/>
            <a:ext cx="1500900" cy="209700"/>
          </a:xfrm>
          <a:prstGeom prst="leftRightArrow">
            <a:avLst>
              <a:gd name="adj1" fmla="val 50000"/>
              <a:gd name="adj2" fmla="val 50000"/>
            </a:avLst>
          </a:prstGeom>
          <a:solidFill>
            <a:srgbClr val="FFEB38"/>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5695950" y="2638425"/>
            <a:ext cx="738900" cy="209700"/>
          </a:xfrm>
          <a:prstGeom prst="leftRightArrow">
            <a:avLst>
              <a:gd name="adj1" fmla="val 50000"/>
              <a:gd name="adj2" fmla="val 50000"/>
            </a:avLst>
          </a:prstGeom>
          <a:solidFill>
            <a:srgbClr val="FFEB38"/>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5" name="Google Shape;235;p23"/>
          <p:cNvPicPr preferRelativeResize="0"/>
          <p:nvPr/>
        </p:nvPicPr>
        <p:blipFill rotWithShape="1">
          <a:blip r:embed="rId8">
            <a:alphaModFix/>
          </a:blip>
          <a:srcRect b="4798"/>
          <a:stretch/>
        </p:blipFill>
        <p:spPr>
          <a:xfrm>
            <a:off x="6429600" y="2733135"/>
            <a:ext cx="2714400" cy="2496090"/>
          </a:xfrm>
          <a:prstGeom prst="rect">
            <a:avLst/>
          </a:prstGeom>
          <a:noFill/>
          <a:ln>
            <a:noFill/>
          </a:ln>
        </p:spPr>
      </p:pic>
      <p:pic>
        <p:nvPicPr>
          <p:cNvPr id="236" name="Google Shape;236;p23"/>
          <p:cNvPicPr preferRelativeResize="0"/>
          <p:nvPr/>
        </p:nvPicPr>
        <p:blipFill>
          <a:blip r:embed="rId9">
            <a:alphaModFix/>
          </a:blip>
          <a:stretch>
            <a:fillRect/>
          </a:stretch>
        </p:blipFill>
        <p:spPr>
          <a:xfrm>
            <a:off x="956427" y="2781050"/>
            <a:ext cx="738874" cy="738901"/>
          </a:xfrm>
          <a:prstGeom prst="rect">
            <a:avLst/>
          </a:prstGeom>
          <a:noFill/>
          <a:ln>
            <a:noFill/>
          </a:ln>
        </p:spPr>
      </p:pic>
      <p:sp>
        <p:nvSpPr>
          <p:cNvPr id="237" name="Google Shape;237;p23"/>
          <p:cNvSpPr txBox="1"/>
          <p:nvPr/>
        </p:nvSpPr>
        <p:spPr>
          <a:xfrm>
            <a:off x="447900" y="3504075"/>
            <a:ext cx="1987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Roboto Slab"/>
                <a:ea typeface="Roboto Slab"/>
                <a:cs typeface="Roboto Slab"/>
                <a:sym typeface="Roboto Slab"/>
              </a:rPr>
              <a:t>Servidor Jupyter Hub</a:t>
            </a:r>
            <a:endParaRPr>
              <a:latin typeface="Roboto Slab"/>
              <a:ea typeface="Roboto Slab"/>
              <a:cs typeface="Roboto Slab"/>
              <a:sym typeface="Roboto Slab"/>
            </a:endParaRPr>
          </a:p>
        </p:txBody>
      </p:sp>
      <p:sp>
        <p:nvSpPr>
          <p:cNvPr id="238" name="Google Shape;238;p23"/>
          <p:cNvSpPr/>
          <p:nvPr/>
        </p:nvSpPr>
        <p:spPr>
          <a:xfrm>
            <a:off x="1885950" y="2867025"/>
            <a:ext cx="2143500" cy="152400"/>
          </a:xfrm>
          <a:prstGeom prst="leftRightArrow">
            <a:avLst>
              <a:gd name="adj1" fmla="val 50000"/>
              <a:gd name="adj2" fmla="val 50000"/>
            </a:avLst>
          </a:prstGeom>
          <a:solidFill>
            <a:srgbClr val="FFEB38"/>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2571750" y="5076825"/>
            <a:ext cx="1001400" cy="152400"/>
          </a:xfrm>
          <a:prstGeom prst="leftRightArrow">
            <a:avLst>
              <a:gd name="adj1" fmla="val 50000"/>
              <a:gd name="adj2" fmla="val 50000"/>
            </a:avLst>
          </a:prstGeom>
          <a:solidFill>
            <a:srgbClr val="FFEB38"/>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0" y="1"/>
            <a:ext cx="9144000" cy="555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a:t>Esquemático del SDR</a:t>
            </a:r>
            <a:endParaRPr b="1"/>
          </a:p>
        </p:txBody>
      </p:sp>
      <p:pic>
        <p:nvPicPr>
          <p:cNvPr id="62" name="Google Shape;62;p9"/>
          <p:cNvPicPr preferRelativeResize="0"/>
          <p:nvPr/>
        </p:nvPicPr>
        <p:blipFill>
          <a:blip r:embed="rId3">
            <a:alphaModFix/>
          </a:blip>
          <a:stretch>
            <a:fillRect/>
          </a:stretch>
        </p:blipFill>
        <p:spPr>
          <a:xfrm>
            <a:off x="253100" y="2023900"/>
            <a:ext cx="1539000" cy="3043400"/>
          </a:xfrm>
          <a:prstGeom prst="rect">
            <a:avLst/>
          </a:prstGeom>
          <a:noFill/>
          <a:ln>
            <a:noFill/>
          </a:ln>
        </p:spPr>
      </p:pic>
      <p:pic>
        <p:nvPicPr>
          <p:cNvPr id="63" name="Google Shape;63;p9"/>
          <p:cNvPicPr preferRelativeResize="0"/>
          <p:nvPr/>
        </p:nvPicPr>
        <p:blipFill rotWithShape="1">
          <a:blip r:embed="rId4">
            <a:alphaModFix/>
          </a:blip>
          <a:srcRect l="6753" r="8082"/>
          <a:stretch/>
        </p:blipFill>
        <p:spPr>
          <a:xfrm>
            <a:off x="3305525" y="1200850"/>
            <a:ext cx="5790850" cy="4630375"/>
          </a:xfrm>
          <a:prstGeom prst="rect">
            <a:avLst/>
          </a:prstGeom>
          <a:noFill/>
          <a:ln>
            <a:noFill/>
          </a:ln>
        </p:spPr>
      </p:pic>
      <p:cxnSp>
        <p:nvCxnSpPr>
          <p:cNvPr id="64" name="Google Shape;64;p9"/>
          <p:cNvCxnSpPr/>
          <p:nvPr/>
        </p:nvCxnSpPr>
        <p:spPr>
          <a:xfrm rot="10800000" flipH="1">
            <a:off x="1619950" y="1228700"/>
            <a:ext cx="1752000" cy="1471800"/>
          </a:xfrm>
          <a:prstGeom prst="straightConnector1">
            <a:avLst/>
          </a:prstGeom>
          <a:noFill/>
          <a:ln w="38100" cap="flat" cmpd="sng">
            <a:solidFill>
              <a:srgbClr val="FFFF00"/>
            </a:solidFill>
            <a:prstDash val="dash"/>
            <a:round/>
            <a:headEnd type="none" w="med" len="med"/>
            <a:tailEnd type="none" w="med" len="med"/>
          </a:ln>
        </p:spPr>
      </p:cxnSp>
      <p:cxnSp>
        <p:nvCxnSpPr>
          <p:cNvPr id="65" name="Google Shape;65;p9"/>
          <p:cNvCxnSpPr/>
          <p:nvPr/>
        </p:nvCxnSpPr>
        <p:spPr>
          <a:xfrm>
            <a:off x="1619950" y="3584150"/>
            <a:ext cx="1770900" cy="2207100"/>
          </a:xfrm>
          <a:prstGeom prst="straightConnector1">
            <a:avLst/>
          </a:prstGeom>
          <a:noFill/>
          <a:ln w="38100" cap="flat" cmpd="sng">
            <a:solidFill>
              <a:srgbClr val="FFFF00"/>
            </a:solidFill>
            <a:prstDash val="dash"/>
            <a:round/>
            <a:headEnd type="none" w="med" len="med"/>
            <a:tailEnd type="none" w="med" len="med"/>
          </a:ln>
        </p:spPr>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0" y="1"/>
            <a:ext cx="9144000" cy="555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b="1"/>
              <a:t>ADI IIO OSCILLOSCOPE</a:t>
            </a:r>
            <a:endParaRPr b="1"/>
          </a:p>
        </p:txBody>
      </p:sp>
      <p:pic>
        <p:nvPicPr>
          <p:cNvPr id="72" name="Google Shape;72;p10"/>
          <p:cNvPicPr preferRelativeResize="0"/>
          <p:nvPr/>
        </p:nvPicPr>
        <p:blipFill>
          <a:blip r:embed="rId3">
            <a:alphaModFix/>
          </a:blip>
          <a:stretch>
            <a:fillRect/>
          </a:stretch>
        </p:blipFill>
        <p:spPr>
          <a:xfrm>
            <a:off x="47625" y="1936850"/>
            <a:ext cx="3930850" cy="3216175"/>
          </a:xfrm>
          <a:prstGeom prst="rect">
            <a:avLst/>
          </a:prstGeom>
          <a:noFill/>
          <a:ln>
            <a:noFill/>
          </a:ln>
        </p:spPr>
      </p:pic>
      <p:pic>
        <p:nvPicPr>
          <p:cNvPr id="73" name="Google Shape;73;p10"/>
          <p:cNvPicPr preferRelativeResize="0"/>
          <p:nvPr/>
        </p:nvPicPr>
        <p:blipFill>
          <a:blip r:embed="rId4">
            <a:alphaModFix/>
          </a:blip>
          <a:stretch>
            <a:fillRect/>
          </a:stretch>
        </p:blipFill>
        <p:spPr>
          <a:xfrm>
            <a:off x="4052529" y="1951350"/>
            <a:ext cx="5015271" cy="3201676"/>
          </a:xfrm>
          <a:prstGeom prst="rect">
            <a:avLst/>
          </a:prstGeom>
          <a:noFill/>
          <a:ln>
            <a:noFill/>
          </a:ln>
        </p:spPr>
      </p:pic>
      <p:sp>
        <p:nvSpPr>
          <p:cNvPr id="74" name="Google Shape;74;p10"/>
          <p:cNvSpPr txBox="1"/>
          <p:nvPr/>
        </p:nvSpPr>
        <p:spPr>
          <a:xfrm>
            <a:off x="666975" y="1421625"/>
            <a:ext cx="241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Roboto Slab"/>
                <a:ea typeface="Roboto Slab"/>
                <a:cs typeface="Roboto Slab"/>
                <a:sym typeface="Roboto Slab"/>
              </a:rPr>
              <a:t>Ventana de Configuración</a:t>
            </a:r>
            <a:endParaRPr>
              <a:solidFill>
                <a:schemeClr val="dk1"/>
              </a:solidFill>
              <a:latin typeface="Roboto Slab"/>
              <a:ea typeface="Roboto Slab"/>
              <a:cs typeface="Roboto Slab"/>
              <a:sym typeface="Roboto Slab"/>
            </a:endParaRPr>
          </a:p>
        </p:txBody>
      </p:sp>
      <p:sp>
        <p:nvSpPr>
          <p:cNvPr id="75" name="Google Shape;75;p10"/>
          <p:cNvSpPr txBox="1"/>
          <p:nvPr/>
        </p:nvSpPr>
        <p:spPr>
          <a:xfrm>
            <a:off x="5543775" y="1421625"/>
            <a:ext cx="241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Roboto Slab"/>
                <a:ea typeface="Roboto Slab"/>
                <a:cs typeface="Roboto Slab"/>
                <a:sym typeface="Roboto Slab"/>
              </a:rPr>
              <a:t>Ventana de Visualización</a:t>
            </a:r>
            <a:endParaRPr>
              <a:solidFill>
                <a:schemeClr val="dk1"/>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1"/>
          <p:cNvSpPr txBox="1">
            <a:spLocks noGrp="1"/>
          </p:cNvSpPr>
          <p:nvPr>
            <p:ph type="title"/>
          </p:nvPr>
        </p:nvSpPr>
        <p:spPr>
          <a:xfrm>
            <a:off x="0" y="0"/>
            <a:ext cx="9144000" cy="679200"/>
          </a:xfrm>
          <a:prstGeom prst="rect">
            <a:avLst/>
          </a:prstGeom>
        </p:spPr>
        <p:txBody>
          <a:bodyPr spcFirstLastPara="1" wrap="square" lIns="91425" tIns="45700" rIns="91425" bIns="45700" anchor="ctr" anchorCtr="0">
            <a:noAutofit/>
          </a:bodyPr>
          <a:lstStyle/>
          <a:p>
            <a:pPr marL="0" lvl="0" indent="0" algn="ctr" rtl="0">
              <a:lnSpc>
                <a:spcPct val="115000"/>
              </a:lnSpc>
              <a:spcBef>
                <a:spcPts val="0"/>
              </a:spcBef>
              <a:spcAft>
                <a:spcPts val="0"/>
              </a:spcAft>
              <a:buNone/>
            </a:pPr>
            <a:r>
              <a:rPr lang="en-US" sz="2400" b="1">
                <a:solidFill>
                  <a:srgbClr val="FFFFFF"/>
                </a:solidFill>
                <a:latin typeface="Arial"/>
                <a:ea typeface="Arial"/>
                <a:cs typeface="Arial"/>
                <a:sym typeface="Arial"/>
              </a:rPr>
              <a:t>Configuración del I.P.</a:t>
            </a:r>
            <a:endParaRPr sz="2500" b="1"/>
          </a:p>
        </p:txBody>
      </p:sp>
      <p:pic>
        <p:nvPicPr>
          <p:cNvPr id="82" name="Google Shape;82;p11"/>
          <p:cNvPicPr preferRelativeResize="0"/>
          <p:nvPr/>
        </p:nvPicPr>
        <p:blipFill>
          <a:blip r:embed="rId3">
            <a:alphaModFix/>
          </a:blip>
          <a:stretch>
            <a:fillRect/>
          </a:stretch>
        </p:blipFill>
        <p:spPr>
          <a:xfrm>
            <a:off x="4419600" y="839325"/>
            <a:ext cx="4400596" cy="4151774"/>
          </a:xfrm>
          <a:prstGeom prst="rect">
            <a:avLst/>
          </a:prstGeom>
          <a:noFill/>
          <a:ln>
            <a:noFill/>
          </a:ln>
        </p:spPr>
      </p:pic>
      <p:pic>
        <p:nvPicPr>
          <p:cNvPr id="83" name="Google Shape;83;p11"/>
          <p:cNvPicPr preferRelativeResize="0"/>
          <p:nvPr/>
        </p:nvPicPr>
        <p:blipFill>
          <a:blip r:embed="rId4">
            <a:alphaModFix/>
          </a:blip>
          <a:stretch>
            <a:fillRect/>
          </a:stretch>
        </p:blipFill>
        <p:spPr>
          <a:xfrm>
            <a:off x="187475" y="1685575"/>
            <a:ext cx="2831775" cy="2317675"/>
          </a:xfrm>
          <a:prstGeom prst="rect">
            <a:avLst/>
          </a:prstGeom>
          <a:noFill/>
          <a:ln>
            <a:noFill/>
          </a:ln>
        </p:spPr>
      </p:pic>
      <p:sp>
        <p:nvSpPr>
          <p:cNvPr id="84" name="Google Shape;84;p11"/>
          <p:cNvSpPr/>
          <p:nvPr/>
        </p:nvSpPr>
        <p:spPr>
          <a:xfrm>
            <a:off x="3117775" y="2568775"/>
            <a:ext cx="1189800" cy="594900"/>
          </a:xfrm>
          <a:prstGeom prst="rightArrow">
            <a:avLst>
              <a:gd name="adj1" fmla="val 50000"/>
              <a:gd name="adj2" fmla="val 50000"/>
            </a:avLst>
          </a:prstGeom>
          <a:solidFill>
            <a:srgbClr val="FFEB38"/>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187475" y="1763200"/>
            <a:ext cx="667500" cy="3192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p:nvPr/>
        </p:nvSpPr>
        <p:spPr>
          <a:xfrm>
            <a:off x="4665650" y="2144150"/>
            <a:ext cx="1345500" cy="3192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1"/>
          <p:cNvSpPr/>
          <p:nvPr/>
        </p:nvSpPr>
        <p:spPr>
          <a:xfrm>
            <a:off x="6680350" y="4639550"/>
            <a:ext cx="855000" cy="3192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2"/>
          <p:cNvSpPr txBox="1">
            <a:spLocks noGrp="1"/>
          </p:cNvSpPr>
          <p:nvPr>
            <p:ph type="title"/>
          </p:nvPr>
        </p:nvSpPr>
        <p:spPr>
          <a:xfrm>
            <a:off x="0" y="0"/>
            <a:ext cx="9144000" cy="910500"/>
          </a:xfrm>
          <a:prstGeom prst="rect">
            <a:avLst/>
          </a:prstGeom>
        </p:spPr>
        <p:txBody>
          <a:bodyPr spcFirstLastPara="1" wrap="square" lIns="91425" tIns="45700" rIns="91425" bIns="45700" anchor="ctr" anchorCtr="0">
            <a:noAutofit/>
          </a:bodyPr>
          <a:lstStyle/>
          <a:p>
            <a:pPr marL="0" lvl="0" indent="0" algn="ctr" rtl="0">
              <a:lnSpc>
                <a:spcPct val="115000"/>
              </a:lnSpc>
              <a:spcBef>
                <a:spcPts val="0"/>
              </a:spcBef>
              <a:spcAft>
                <a:spcPts val="0"/>
              </a:spcAft>
              <a:buNone/>
            </a:pPr>
            <a:r>
              <a:rPr lang="en-US" sz="2200" b="1">
                <a:solidFill>
                  <a:srgbClr val="FFFFFF"/>
                </a:solidFill>
                <a:latin typeface="Arial"/>
                <a:ea typeface="Arial"/>
                <a:cs typeface="Arial"/>
                <a:sym typeface="Arial"/>
              </a:rPr>
              <a:t>Más configuraciones…</a:t>
            </a:r>
            <a:endParaRPr sz="2200" b="1">
              <a:solidFill>
                <a:srgbClr val="FFFFFF"/>
              </a:solidFill>
              <a:latin typeface="Arial"/>
              <a:ea typeface="Arial"/>
              <a:cs typeface="Arial"/>
              <a:sym typeface="Arial"/>
            </a:endParaRPr>
          </a:p>
        </p:txBody>
      </p:sp>
      <p:pic>
        <p:nvPicPr>
          <p:cNvPr id="94" name="Google Shape;94;p12"/>
          <p:cNvPicPr preferRelativeResize="0"/>
          <p:nvPr/>
        </p:nvPicPr>
        <p:blipFill>
          <a:blip r:embed="rId3">
            <a:alphaModFix/>
          </a:blip>
          <a:stretch>
            <a:fillRect/>
          </a:stretch>
        </p:blipFill>
        <p:spPr>
          <a:xfrm>
            <a:off x="161925" y="1857775"/>
            <a:ext cx="3990976" cy="1333100"/>
          </a:xfrm>
          <a:prstGeom prst="rect">
            <a:avLst/>
          </a:prstGeom>
          <a:noFill/>
          <a:ln>
            <a:noFill/>
          </a:ln>
        </p:spPr>
      </p:pic>
      <p:pic>
        <p:nvPicPr>
          <p:cNvPr id="95" name="Google Shape;95;p12"/>
          <p:cNvPicPr preferRelativeResize="0"/>
          <p:nvPr/>
        </p:nvPicPr>
        <p:blipFill>
          <a:blip r:embed="rId4">
            <a:alphaModFix/>
          </a:blip>
          <a:stretch>
            <a:fillRect/>
          </a:stretch>
        </p:blipFill>
        <p:spPr>
          <a:xfrm>
            <a:off x="4572000" y="1629174"/>
            <a:ext cx="4372849" cy="1713442"/>
          </a:xfrm>
          <a:prstGeom prst="rect">
            <a:avLst/>
          </a:prstGeom>
          <a:noFill/>
          <a:ln>
            <a:noFill/>
          </a:ln>
        </p:spPr>
      </p:pic>
      <p:pic>
        <p:nvPicPr>
          <p:cNvPr id="96" name="Google Shape;96;p12"/>
          <p:cNvPicPr preferRelativeResize="0"/>
          <p:nvPr/>
        </p:nvPicPr>
        <p:blipFill>
          <a:blip r:embed="rId5">
            <a:alphaModFix/>
          </a:blip>
          <a:stretch>
            <a:fillRect/>
          </a:stretch>
        </p:blipFill>
        <p:spPr>
          <a:xfrm>
            <a:off x="381000" y="3867150"/>
            <a:ext cx="3458750" cy="2495550"/>
          </a:xfrm>
          <a:prstGeom prst="rect">
            <a:avLst/>
          </a:prstGeom>
          <a:noFill/>
          <a:ln>
            <a:noFill/>
          </a:ln>
        </p:spPr>
      </p:pic>
      <p:pic>
        <p:nvPicPr>
          <p:cNvPr id="97" name="Google Shape;97;p12"/>
          <p:cNvPicPr preferRelativeResize="0"/>
          <p:nvPr/>
        </p:nvPicPr>
        <p:blipFill>
          <a:blip r:embed="rId6">
            <a:alphaModFix/>
          </a:blip>
          <a:stretch>
            <a:fillRect/>
          </a:stretch>
        </p:blipFill>
        <p:spPr>
          <a:xfrm>
            <a:off x="4572000" y="3868275"/>
            <a:ext cx="4320301" cy="1840535"/>
          </a:xfrm>
          <a:prstGeom prst="rect">
            <a:avLst/>
          </a:prstGeom>
          <a:noFill/>
          <a:ln>
            <a:noFill/>
          </a:ln>
        </p:spPr>
      </p:pic>
      <p:sp>
        <p:nvSpPr>
          <p:cNvPr id="98" name="Google Shape;98;p12"/>
          <p:cNvSpPr txBox="1"/>
          <p:nvPr/>
        </p:nvSpPr>
        <p:spPr>
          <a:xfrm>
            <a:off x="590775" y="1193025"/>
            <a:ext cx="241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Roboto Slab"/>
                <a:ea typeface="Roboto Slab"/>
                <a:cs typeface="Roboto Slab"/>
                <a:sym typeface="Roboto Slab"/>
              </a:rPr>
              <a:t>Configuraciones globales</a:t>
            </a:r>
            <a:endParaRPr>
              <a:solidFill>
                <a:schemeClr val="dk1"/>
              </a:solidFill>
              <a:latin typeface="Roboto Slab"/>
              <a:ea typeface="Roboto Slab"/>
              <a:cs typeface="Roboto Slab"/>
              <a:sym typeface="Roboto Slab"/>
            </a:endParaRPr>
          </a:p>
        </p:txBody>
      </p:sp>
      <p:sp>
        <p:nvSpPr>
          <p:cNvPr id="99" name="Google Shape;99;p12"/>
          <p:cNvSpPr txBox="1"/>
          <p:nvPr/>
        </p:nvSpPr>
        <p:spPr>
          <a:xfrm>
            <a:off x="590775" y="3555225"/>
            <a:ext cx="2657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Roboto Slab"/>
                <a:ea typeface="Roboto Slab"/>
                <a:cs typeface="Roboto Slab"/>
                <a:sym typeface="Roboto Slab"/>
              </a:rPr>
              <a:t>Configuraciones </a:t>
            </a:r>
            <a:r>
              <a:rPr lang="en-US">
                <a:solidFill>
                  <a:srgbClr val="FFFFFF"/>
                </a:solidFill>
                <a:latin typeface="Roboto Slab"/>
                <a:ea typeface="Roboto Slab"/>
                <a:cs typeface="Roboto Slab"/>
                <a:sym typeface="Roboto Slab"/>
              </a:rPr>
              <a:t>en la FPGA</a:t>
            </a:r>
            <a:endParaRPr>
              <a:solidFill>
                <a:srgbClr val="FFFFFF"/>
              </a:solidFill>
              <a:latin typeface="Roboto Slab"/>
              <a:ea typeface="Roboto Slab"/>
              <a:cs typeface="Roboto Slab"/>
              <a:sym typeface="Roboto Slab"/>
            </a:endParaRPr>
          </a:p>
        </p:txBody>
      </p:sp>
      <p:sp>
        <p:nvSpPr>
          <p:cNvPr id="100" name="Google Shape;100;p12"/>
          <p:cNvSpPr txBox="1"/>
          <p:nvPr/>
        </p:nvSpPr>
        <p:spPr>
          <a:xfrm>
            <a:off x="5391375" y="1193025"/>
            <a:ext cx="300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Roboto Slab"/>
                <a:ea typeface="Roboto Slab"/>
                <a:cs typeface="Roboto Slab"/>
                <a:sym typeface="Roboto Slab"/>
              </a:rPr>
              <a:t>Configuraciones del transmisor</a:t>
            </a:r>
            <a:endParaRPr>
              <a:solidFill>
                <a:schemeClr val="dk1"/>
              </a:solidFill>
              <a:latin typeface="Roboto Slab"/>
              <a:ea typeface="Roboto Slab"/>
              <a:cs typeface="Roboto Slab"/>
              <a:sym typeface="Roboto Slab"/>
            </a:endParaRPr>
          </a:p>
        </p:txBody>
      </p:sp>
      <p:sp>
        <p:nvSpPr>
          <p:cNvPr id="101" name="Google Shape;101;p12"/>
          <p:cNvSpPr txBox="1"/>
          <p:nvPr/>
        </p:nvSpPr>
        <p:spPr>
          <a:xfrm>
            <a:off x="5391375" y="3555225"/>
            <a:ext cx="280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Roboto Slab"/>
                <a:ea typeface="Roboto Slab"/>
                <a:cs typeface="Roboto Slab"/>
                <a:sym typeface="Roboto Slab"/>
              </a:rPr>
              <a:t>Configuraciones del receptor</a:t>
            </a:r>
            <a:endParaRPr>
              <a:solidFill>
                <a:schemeClr val="dk1"/>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0" y="0"/>
            <a:ext cx="9144000" cy="910500"/>
          </a:xfrm>
          <a:prstGeom prst="rect">
            <a:avLst/>
          </a:prstGeom>
        </p:spPr>
        <p:txBody>
          <a:bodyPr spcFirstLastPara="1" wrap="square" lIns="91425" tIns="45700" rIns="91425" bIns="45700" anchor="ctr" anchorCtr="0">
            <a:noAutofit/>
          </a:bodyPr>
          <a:lstStyle/>
          <a:p>
            <a:pPr marL="0" lvl="0" indent="0" algn="ctr" rtl="0">
              <a:lnSpc>
                <a:spcPct val="115000"/>
              </a:lnSpc>
              <a:spcBef>
                <a:spcPts val="0"/>
              </a:spcBef>
              <a:spcAft>
                <a:spcPts val="0"/>
              </a:spcAft>
              <a:buNone/>
            </a:pPr>
            <a:r>
              <a:rPr lang="en-US" sz="2200" b="1" dirty="0" err="1">
                <a:solidFill>
                  <a:srgbClr val="FFFFFF"/>
                </a:solidFill>
                <a:latin typeface="Arial"/>
                <a:ea typeface="Arial"/>
                <a:cs typeface="Arial"/>
                <a:sym typeface="Arial"/>
              </a:rPr>
              <a:t>Más</a:t>
            </a:r>
            <a:r>
              <a:rPr lang="en-US" sz="2200" b="1" dirty="0">
                <a:solidFill>
                  <a:srgbClr val="FFFFFF"/>
                </a:solidFill>
                <a:latin typeface="Arial"/>
                <a:ea typeface="Arial"/>
                <a:cs typeface="Arial"/>
                <a:sym typeface="Arial"/>
              </a:rPr>
              <a:t> </a:t>
            </a:r>
            <a:r>
              <a:rPr lang="en-US" sz="2200" b="1" dirty="0" err="1">
                <a:solidFill>
                  <a:srgbClr val="FFFFFF"/>
                </a:solidFill>
                <a:latin typeface="Arial"/>
                <a:ea typeface="Arial"/>
                <a:cs typeface="Arial"/>
                <a:sym typeface="Arial"/>
              </a:rPr>
              <a:t>configuraciones</a:t>
            </a:r>
            <a:r>
              <a:rPr lang="en-US" sz="2200" b="1" dirty="0">
                <a:solidFill>
                  <a:srgbClr val="FFFFFF"/>
                </a:solidFill>
                <a:latin typeface="Arial"/>
                <a:ea typeface="Arial"/>
                <a:cs typeface="Arial"/>
                <a:sym typeface="Arial"/>
              </a:rPr>
              <a:t>…</a:t>
            </a:r>
            <a:endParaRPr sz="2200" b="1" dirty="0">
              <a:solidFill>
                <a:srgbClr val="FFFFFF"/>
              </a:solidFill>
              <a:latin typeface="Arial"/>
              <a:ea typeface="Arial"/>
              <a:cs typeface="Arial"/>
              <a:sym typeface="Arial"/>
            </a:endParaRPr>
          </a:p>
        </p:txBody>
      </p:sp>
      <p:pic>
        <p:nvPicPr>
          <p:cNvPr id="108" name="Google Shape;108;p13"/>
          <p:cNvPicPr preferRelativeResize="0"/>
          <p:nvPr/>
        </p:nvPicPr>
        <p:blipFill>
          <a:blip r:embed="rId3">
            <a:alphaModFix/>
          </a:blip>
          <a:stretch>
            <a:fillRect/>
          </a:stretch>
        </p:blipFill>
        <p:spPr>
          <a:xfrm>
            <a:off x="1752600" y="2134725"/>
            <a:ext cx="5229225" cy="3038475"/>
          </a:xfrm>
          <a:prstGeom prst="rect">
            <a:avLst/>
          </a:prstGeom>
          <a:noFill/>
          <a:ln>
            <a:noFill/>
          </a:ln>
        </p:spPr>
      </p:pic>
      <p:sp>
        <p:nvSpPr>
          <p:cNvPr id="109" name="Google Shape;109;p13"/>
          <p:cNvSpPr/>
          <p:nvPr/>
        </p:nvSpPr>
        <p:spPr>
          <a:xfrm>
            <a:off x="3752100" y="2620450"/>
            <a:ext cx="1401000" cy="3990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5229225" y="3362325"/>
            <a:ext cx="1676400" cy="4953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txBox="1"/>
          <p:nvPr/>
        </p:nvSpPr>
        <p:spPr>
          <a:xfrm>
            <a:off x="1914750" y="1706025"/>
            <a:ext cx="379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Roboto Slab"/>
                <a:ea typeface="Roboto Slab"/>
                <a:cs typeface="Roboto Slab"/>
                <a:sym typeface="Roboto Slab"/>
              </a:rPr>
              <a:t>Configuración del lazo de retorno</a:t>
            </a:r>
            <a:endParaRPr>
              <a:solidFill>
                <a:schemeClr val="dk1"/>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AR" dirty="0" smtClean="0"/>
              <a:t>Incorporación de un filtro FIR</a:t>
            </a:r>
            <a:endParaRPr lang="es-A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341" y="936256"/>
            <a:ext cx="8372475" cy="481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Google Shape;120;p14"/>
          <p:cNvSpPr/>
          <p:nvPr/>
        </p:nvSpPr>
        <p:spPr>
          <a:xfrm>
            <a:off x="7296067" y="1841228"/>
            <a:ext cx="1184053" cy="75166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3 CuadroTexto"/>
          <p:cNvSpPr txBox="1"/>
          <p:nvPr/>
        </p:nvSpPr>
        <p:spPr>
          <a:xfrm>
            <a:off x="1954058" y="6012494"/>
            <a:ext cx="5429692" cy="307777"/>
          </a:xfrm>
          <a:prstGeom prst="rect">
            <a:avLst/>
          </a:prstGeom>
          <a:noFill/>
        </p:spPr>
        <p:txBody>
          <a:bodyPr wrap="none" rtlCol="0">
            <a:spAutoFit/>
          </a:bodyPr>
          <a:lstStyle/>
          <a:p>
            <a:r>
              <a:rPr lang="es-AR" dirty="0"/>
              <a:t>Mas información en:  </a:t>
            </a:r>
            <a:r>
              <a:rPr lang="es-AR" dirty="0"/>
              <a:t>MATLAB </a:t>
            </a:r>
            <a:r>
              <a:rPr lang="es-AR" dirty="0" smtClean="0">
                <a:hlinkClick r:id="rId3"/>
              </a:rPr>
              <a:t>Filter_Design_Wizard_for</a:t>
            </a:r>
            <a:r>
              <a:rPr lang="es-AR" dirty="0">
                <a:hlinkClick r:id="rId3"/>
              </a:rPr>
              <a:t>_</a:t>
            </a:r>
            <a:r>
              <a:rPr lang="es-AR" dirty="0" smtClean="0">
                <a:hlinkClick r:id="rId3"/>
              </a:rPr>
              <a:t>AD9361</a:t>
            </a:r>
            <a:endParaRPr lang="es-AR" dirty="0"/>
          </a:p>
        </p:txBody>
      </p:sp>
    </p:spTree>
    <p:extLst>
      <p:ext uri="{BB962C8B-B14F-4D97-AF65-F5344CB8AC3E}">
        <p14:creationId xmlns:p14="http://schemas.microsoft.com/office/powerpoint/2010/main" val="30877970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a:spLocks noGrp="1"/>
          </p:cNvSpPr>
          <p:nvPr>
            <p:ph type="title"/>
          </p:nvPr>
        </p:nvSpPr>
        <p:spPr>
          <a:xfrm>
            <a:off x="0" y="1"/>
            <a:ext cx="9144000" cy="555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Transmitiendo tonos senoidales: Configuración</a:t>
            </a:r>
            <a:endParaRPr/>
          </a:p>
        </p:txBody>
      </p:sp>
      <p:pic>
        <p:nvPicPr>
          <p:cNvPr id="118" name="Google Shape;118;p14"/>
          <p:cNvPicPr preferRelativeResize="0"/>
          <p:nvPr/>
        </p:nvPicPr>
        <p:blipFill>
          <a:blip r:embed="rId3">
            <a:alphaModFix/>
          </a:blip>
          <a:stretch>
            <a:fillRect/>
          </a:stretch>
        </p:blipFill>
        <p:spPr>
          <a:xfrm>
            <a:off x="5848350" y="1619250"/>
            <a:ext cx="2665100" cy="3268200"/>
          </a:xfrm>
          <a:prstGeom prst="rect">
            <a:avLst/>
          </a:prstGeom>
          <a:noFill/>
          <a:ln>
            <a:noFill/>
          </a:ln>
        </p:spPr>
      </p:pic>
      <p:pic>
        <p:nvPicPr>
          <p:cNvPr id="119" name="Google Shape;119;p14"/>
          <p:cNvPicPr preferRelativeResize="0"/>
          <p:nvPr/>
        </p:nvPicPr>
        <p:blipFill>
          <a:blip r:embed="rId4">
            <a:alphaModFix/>
          </a:blip>
          <a:stretch>
            <a:fillRect/>
          </a:stretch>
        </p:blipFill>
        <p:spPr>
          <a:xfrm>
            <a:off x="76200" y="1906125"/>
            <a:ext cx="5238750" cy="2792260"/>
          </a:xfrm>
          <a:prstGeom prst="rect">
            <a:avLst/>
          </a:prstGeom>
          <a:noFill/>
          <a:ln>
            <a:noFill/>
          </a:ln>
        </p:spPr>
      </p:pic>
      <p:sp>
        <p:nvSpPr>
          <p:cNvPr id="120" name="Google Shape;120;p14"/>
          <p:cNvSpPr/>
          <p:nvPr/>
        </p:nvSpPr>
        <p:spPr>
          <a:xfrm>
            <a:off x="5923800" y="2429950"/>
            <a:ext cx="2372400" cy="1475400"/>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5"/>
          <p:cNvSpPr txBox="1">
            <a:spLocks noGrp="1"/>
          </p:cNvSpPr>
          <p:nvPr>
            <p:ph type="title"/>
          </p:nvPr>
        </p:nvSpPr>
        <p:spPr>
          <a:xfrm>
            <a:off x="0" y="1"/>
            <a:ext cx="9144000" cy="555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pic>
        <p:nvPicPr>
          <p:cNvPr id="127" name="Google Shape;127;p15"/>
          <p:cNvPicPr preferRelativeResize="0"/>
          <p:nvPr/>
        </p:nvPicPr>
        <p:blipFill>
          <a:blip r:embed="rId3">
            <a:alphaModFix/>
          </a:blip>
          <a:stretch>
            <a:fillRect/>
          </a:stretch>
        </p:blipFill>
        <p:spPr>
          <a:xfrm>
            <a:off x="2805125" y="1254425"/>
            <a:ext cx="2648100" cy="1549224"/>
          </a:xfrm>
          <a:prstGeom prst="rect">
            <a:avLst/>
          </a:prstGeom>
          <a:noFill/>
          <a:ln>
            <a:noFill/>
          </a:ln>
        </p:spPr>
      </p:pic>
      <p:pic>
        <p:nvPicPr>
          <p:cNvPr id="128" name="Google Shape;128;p15"/>
          <p:cNvPicPr preferRelativeResize="0"/>
          <p:nvPr/>
        </p:nvPicPr>
        <p:blipFill>
          <a:blip r:embed="rId4">
            <a:alphaModFix/>
          </a:blip>
          <a:stretch>
            <a:fillRect/>
          </a:stretch>
        </p:blipFill>
        <p:spPr>
          <a:xfrm>
            <a:off x="2805113" y="3540875"/>
            <a:ext cx="2648101" cy="1548774"/>
          </a:xfrm>
          <a:prstGeom prst="rect">
            <a:avLst/>
          </a:prstGeom>
          <a:noFill/>
          <a:ln>
            <a:noFill/>
          </a:ln>
        </p:spPr>
      </p:pic>
      <p:pic>
        <p:nvPicPr>
          <p:cNvPr id="129" name="Google Shape;129;p15"/>
          <p:cNvPicPr preferRelativeResize="0"/>
          <p:nvPr/>
        </p:nvPicPr>
        <p:blipFill>
          <a:blip r:embed="rId5">
            <a:alphaModFix/>
          </a:blip>
          <a:stretch>
            <a:fillRect/>
          </a:stretch>
        </p:blipFill>
        <p:spPr>
          <a:xfrm>
            <a:off x="3275" y="3540875"/>
            <a:ext cx="2513928" cy="1526425"/>
          </a:xfrm>
          <a:prstGeom prst="rect">
            <a:avLst/>
          </a:prstGeom>
          <a:noFill/>
          <a:ln>
            <a:noFill/>
          </a:ln>
        </p:spPr>
      </p:pic>
      <p:pic>
        <p:nvPicPr>
          <p:cNvPr id="130" name="Google Shape;130;p15"/>
          <p:cNvPicPr preferRelativeResize="0"/>
          <p:nvPr/>
        </p:nvPicPr>
        <p:blipFill>
          <a:blip r:embed="rId6">
            <a:alphaModFix/>
          </a:blip>
          <a:stretch>
            <a:fillRect/>
          </a:stretch>
        </p:blipFill>
        <p:spPr>
          <a:xfrm>
            <a:off x="79500" y="1289115"/>
            <a:ext cx="2513925" cy="1514535"/>
          </a:xfrm>
          <a:prstGeom prst="rect">
            <a:avLst/>
          </a:prstGeom>
          <a:noFill/>
          <a:ln>
            <a:noFill/>
          </a:ln>
        </p:spPr>
      </p:pic>
      <p:pic>
        <p:nvPicPr>
          <p:cNvPr id="131" name="Google Shape;131;p15"/>
          <p:cNvPicPr preferRelativeResize="0"/>
          <p:nvPr/>
        </p:nvPicPr>
        <p:blipFill>
          <a:blip r:embed="rId7">
            <a:alphaModFix/>
          </a:blip>
          <a:stretch>
            <a:fillRect/>
          </a:stretch>
        </p:blipFill>
        <p:spPr>
          <a:xfrm>
            <a:off x="5741127" y="1229481"/>
            <a:ext cx="2576875" cy="1574169"/>
          </a:xfrm>
          <a:prstGeom prst="rect">
            <a:avLst/>
          </a:prstGeom>
          <a:noFill/>
          <a:ln>
            <a:noFill/>
          </a:ln>
        </p:spPr>
      </p:pic>
      <p:pic>
        <p:nvPicPr>
          <p:cNvPr id="132" name="Google Shape;132;p15"/>
          <p:cNvPicPr preferRelativeResize="0"/>
          <p:nvPr/>
        </p:nvPicPr>
        <p:blipFill>
          <a:blip r:embed="rId8">
            <a:alphaModFix/>
          </a:blip>
          <a:stretch>
            <a:fillRect/>
          </a:stretch>
        </p:blipFill>
        <p:spPr>
          <a:xfrm>
            <a:off x="5741125" y="3540875"/>
            <a:ext cx="2576886" cy="1548775"/>
          </a:xfrm>
          <a:prstGeom prst="rect">
            <a:avLst/>
          </a:prstGeom>
          <a:noFill/>
          <a:ln>
            <a:noFill/>
          </a:ln>
        </p:spPr>
      </p:pic>
      <p:pic>
        <p:nvPicPr>
          <p:cNvPr id="133" name="Google Shape;133;p15"/>
          <p:cNvPicPr preferRelativeResize="0"/>
          <p:nvPr/>
        </p:nvPicPr>
        <p:blipFill>
          <a:blip r:embed="rId9">
            <a:alphaModFix/>
          </a:blip>
          <a:stretch>
            <a:fillRect/>
          </a:stretch>
        </p:blipFill>
        <p:spPr>
          <a:xfrm>
            <a:off x="132000" y="3096750"/>
            <a:ext cx="1650872" cy="322725"/>
          </a:xfrm>
          <a:prstGeom prst="rect">
            <a:avLst/>
          </a:prstGeom>
          <a:noFill/>
          <a:ln>
            <a:noFill/>
          </a:ln>
        </p:spPr>
      </p:pic>
      <p:pic>
        <p:nvPicPr>
          <p:cNvPr id="134" name="Google Shape;134;p15"/>
          <p:cNvPicPr preferRelativeResize="0"/>
          <p:nvPr/>
        </p:nvPicPr>
        <p:blipFill>
          <a:blip r:embed="rId10">
            <a:alphaModFix/>
          </a:blip>
          <a:stretch>
            <a:fillRect/>
          </a:stretch>
        </p:blipFill>
        <p:spPr>
          <a:xfrm>
            <a:off x="131995" y="896475"/>
            <a:ext cx="1886152" cy="322726"/>
          </a:xfrm>
          <a:prstGeom prst="rect">
            <a:avLst/>
          </a:prstGeom>
          <a:noFill/>
          <a:ln>
            <a:noFill/>
          </a:ln>
        </p:spPr>
      </p:pic>
      <p:sp>
        <p:nvSpPr>
          <p:cNvPr id="135" name="Google Shape;135;p15"/>
          <p:cNvSpPr txBox="1">
            <a:spLocks noGrp="1"/>
          </p:cNvSpPr>
          <p:nvPr>
            <p:ph type="title"/>
          </p:nvPr>
        </p:nvSpPr>
        <p:spPr>
          <a:xfrm>
            <a:off x="0" y="1"/>
            <a:ext cx="9144000" cy="555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Transmitiendo tonos senoidales: Visualización</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EMPLATE PRESENTAZIONI WiPLi">
  <a:themeElements>
    <a:clrScheme name="Omeg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1FBFD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203</Words>
  <Application>Microsoft Office PowerPoint</Application>
  <PresentationFormat>Presentación en pantalla (4:3)</PresentationFormat>
  <Paragraphs>52</Paragraphs>
  <Slides>18</Slides>
  <Notes>17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18</vt:i4>
      </vt:variant>
    </vt:vector>
  </HeadingPairs>
  <TitlesOfParts>
    <vt:vector size="23" baseType="lpstr">
      <vt:lpstr>Arial</vt:lpstr>
      <vt:lpstr>Noto Sans Symbols</vt:lpstr>
      <vt:lpstr>Calibri</vt:lpstr>
      <vt:lpstr>Roboto Slab</vt:lpstr>
      <vt:lpstr>TEMPLATE PRESENTAZIONI WiPLi</vt:lpstr>
      <vt:lpstr>Presentación de PowerPoint</vt:lpstr>
      <vt:lpstr>Esquemático del SDR</vt:lpstr>
      <vt:lpstr>ADI IIO OSCILLOSCOPE</vt:lpstr>
      <vt:lpstr>Configuración del I.P.</vt:lpstr>
      <vt:lpstr>Más configuraciones…</vt:lpstr>
      <vt:lpstr>Más configuraciones…</vt:lpstr>
      <vt:lpstr>Incorporación de un filtro FIR</vt:lpstr>
      <vt:lpstr>Transmitiendo tonos senoidales: Configuración</vt:lpstr>
      <vt:lpstr>Presentación de PowerPoint</vt:lpstr>
      <vt:lpstr>Presentación de PowerPoint</vt:lpstr>
      <vt:lpstr>Transmitiendo tonos senoidales: Visualización</vt:lpstr>
      <vt:lpstr>Filtrando señales</vt:lpstr>
      <vt:lpstr>Mas señales</vt:lpstr>
      <vt:lpstr>Importando señales</vt:lpstr>
      <vt:lpstr>Importando señales</vt:lpstr>
      <vt:lpstr>Exportando señales desde Matlab</vt:lpstr>
      <vt:lpstr>La conexión remota</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chavotin</dc:creator>
  <cp:lastModifiedBy>chavotin</cp:lastModifiedBy>
  <cp:revision>3</cp:revision>
  <dcterms:modified xsi:type="dcterms:W3CDTF">2022-09-13T21:32:39Z</dcterms:modified>
</cp:coreProperties>
</file>